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A0EA4-B183-4B99-A7D3-D661E9E0DE96}" v="67" dt="2021-05-25T06:06:44.346"/>
    <p1510:client id="{40CDF066-418A-4ABA-8248-9EC2AE3731D6}" v="106" dt="2021-05-11T06:04:10.371"/>
    <p1510:client id="{47B51B17-7EC9-48E7-814B-A1D9E703408F}" v="380" dt="2021-05-18T06:00:17.377"/>
    <p1510:client id="{4E634EE8-3686-4D94-A10C-9E042EEE0300}" v="493" dt="2021-05-20T04:07:25.105"/>
    <p1510:client id="{54765A85-8948-465C-97B5-BFAEDDC63181}" v="723" dt="2021-05-11T05:52:05.039"/>
    <p1510:client id="{B14BA797-26A5-4114-B9A1-83824847823F}" v="495" dt="2021-05-13T16:23:46.629"/>
    <p1510:client id="{B50F1EC2-7DE6-4199-AFF9-E4649013DA8D}" v="240" dt="2021-05-27T04:10:10.140"/>
    <p1510:client id="{C09EA710-E940-45B3-91EB-35C506387337}" v="362" dt="2021-05-21T03:13:40.375"/>
    <p1510:client id="{C3810463-225E-4AC1-8D8E-5F6E1B1DD252}" v="346" dt="2021-05-16T13:06:42.826"/>
    <p1510:client id="{F075788C-F435-4AC3-B7E6-5479907564EB}" v="88" dt="2021-05-11T06:00:31.629"/>
    <p1510:client id="{F4FB765B-DB50-44A2-A586-77426C3B6FD3}" v="902" dt="2021-05-13T04:08:38.778"/>
    <p1510:client id="{F8DD195C-F97C-41EE-B034-C60BF325734E}" v="257" dt="2021-05-24T04:22:05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chitha S" userId="S::nischithas@bgsit.ac.in::85d12a96-7980-4793-a301-65549345a755" providerId="AD" clId="Web-{47B51B17-7EC9-48E7-814B-A1D9E703408F}"/>
    <pc:docChg chg="addSld modSld">
      <pc:chgData name="Nischitha S" userId="S::nischithas@bgsit.ac.in::85d12a96-7980-4793-a301-65549345a755" providerId="AD" clId="Web-{47B51B17-7EC9-48E7-814B-A1D9E703408F}" dt="2021-05-18T06:00:17.377" v="190"/>
      <pc:docMkLst>
        <pc:docMk/>
      </pc:docMkLst>
      <pc:sldChg chg="modSp new">
        <pc:chgData name="Nischitha S" userId="S::nischithas@bgsit.ac.in::85d12a96-7980-4793-a301-65549345a755" providerId="AD" clId="Web-{47B51B17-7EC9-48E7-814B-A1D9E703408F}" dt="2021-05-18T05:48:53.290" v="30" actId="20577"/>
        <pc:sldMkLst>
          <pc:docMk/>
          <pc:sldMk cId="3905658561" sldId="291"/>
        </pc:sldMkLst>
        <pc:spChg chg="mod">
          <ac:chgData name="Nischitha S" userId="S::nischithas@bgsit.ac.in::85d12a96-7980-4793-a301-65549345a755" providerId="AD" clId="Web-{47B51B17-7EC9-48E7-814B-A1D9E703408F}" dt="2021-05-18T05:47:59.071" v="13" actId="20577"/>
          <ac:spMkLst>
            <pc:docMk/>
            <pc:sldMk cId="3905658561" sldId="291"/>
            <ac:spMk id="2" creationId="{E7BDB45C-B93C-426D-861A-2C7D1DD381DA}"/>
          </ac:spMkLst>
        </pc:spChg>
        <pc:spChg chg="mod">
          <ac:chgData name="Nischitha S" userId="S::nischithas@bgsit.ac.in::85d12a96-7980-4793-a301-65549345a755" providerId="AD" clId="Web-{47B51B17-7EC9-48E7-814B-A1D9E703408F}" dt="2021-05-18T05:48:53.290" v="30" actId="20577"/>
          <ac:spMkLst>
            <pc:docMk/>
            <pc:sldMk cId="3905658561" sldId="291"/>
            <ac:spMk id="3" creationId="{AC09B559-3778-4801-AC8D-E2070893AAAA}"/>
          </ac:spMkLst>
        </pc:spChg>
      </pc:sldChg>
      <pc:sldChg chg="modSp new">
        <pc:chgData name="Nischitha S" userId="S::nischithas@bgsit.ac.in::85d12a96-7980-4793-a301-65549345a755" providerId="AD" clId="Web-{47B51B17-7EC9-48E7-814B-A1D9E703408F}" dt="2021-05-18T05:50:56.807" v="69" actId="20577"/>
        <pc:sldMkLst>
          <pc:docMk/>
          <pc:sldMk cId="434736133" sldId="292"/>
        </pc:sldMkLst>
        <pc:spChg chg="mod">
          <ac:chgData name="Nischitha S" userId="S::nischithas@bgsit.ac.in::85d12a96-7980-4793-a301-65549345a755" providerId="AD" clId="Web-{47B51B17-7EC9-48E7-814B-A1D9E703408F}" dt="2021-05-18T05:50:56.807" v="69" actId="20577"/>
          <ac:spMkLst>
            <pc:docMk/>
            <pc:sldMk cId="434736133" sldId="292"/>
            <ac:spMk id="3" creationId="{2C2F1957-1924-42CC-898F-8DB5B514CC7F}"/>
          </ac:spMkLst>
        </pc:spChg>
      </pc:sldChg>
      <pc:sldChg chg="modSp new">
        <pc:chgData name="Nischitha S" userId="S::nischithas@bgsit.ac.in::85d12a96-7980-4793-a301-65549345a755" providerId="AD" clId="Web-{47B51B17-7EC9-48E7-814B-A1D9E703408F}" dt="2021-05-18T05:56:56.187" v="166" actId="20577"/>
        <pc:sldMkLst>
          <pc:docMk/>
          <pc:sldMk cId="742109861" sldId="293"/>
        </pc:sldMkLst>
        <pc:spChg chg="mod">
          <ac:chgData name="Nischitha S" userId="S::nischithas@bgsit.ac.in::85d12a96-7980-4793-a301-65549345a755" providerId="AD" clId="Web-{47B51B17-7EC9-48E7-814B-A1D9E703408F}" dt="2021-05-18T05:56:56.187" v="166" actId="20577"/>
          <ac:spMkLst>
            <pc:docMk/>
            <pc:sldMk cId="742109861" sldId="293"/>
            <ac:spMk id="3" creationId="{FFCA317B-E9DF-4CCB-8C68-5B7394A4E578}"/>
          </ac:spMkLst>
        </pc:spChg>
      </pc:sldChg>
      <pc:sldChg chg="addSp delSp modSp new mod setBg">
        <pc:chgData name="Nischitha S" userId="S::nischithas@bgsit.ac.in::85d12a96-7980-4793-a301-65549345a755" providerId="AD" clId="Web-{47B51B17-7EC9-48E7-814B-A1D9E703408F}" dt="2021-05-18T05:57:04.828" v="169"/>
        <pc:sldMkLst>
          <pc:docMk/>
          <pc:sldMk cId="878962407" sldId="294"/>
        </pc:sldMkLst>
        <pc:spChg chg="del">
          <ac:chgData name="Nischitha S" userId="S::nischithas@bgsit.ac.in::85d12a96-7980-4793-a301-65549345a755" providerId="AD" clId="Web-{47B51B17-7EC9-48E7-814B-A1D9E703408F}" dt="2021-05-18T05:57:04.828" v="169"/>
          <ac:spMkLst>
            <pc:docMk/>
            <pc:sldMk cId="878962407" sldId="294"/>
            <ac:spMk id="2" creationId="{12B0FF6B-B107-4EF9-95CB-B8495C4B93F4}"/>
          </ac:spMkLst>
        </pc:spChg>
        <pc:spChg chg="del">
          <ac:chgData name="Nischitha S" userId="S::nischithas@bgsit.ac.in::85d12a96-7980-4793-a301-65549345a755" providerId="AD" clId="Web-{47B51B17-7EC9-48E7-814B-A1D9E703408F}" dt="2021-05-18T05:57:00.828" v="168"/>
          <ac:spMkLst>
            <pc:docMk/>
            <pc:sldMk cId="878962407" sldId="294"/>
            <ac:spMk id="3" creationId="{4114156C-00F2-4B95-85F2-D330E4574AEA}"/>
          </ac:spMkLst>
        </pc:spChg>
        <pc:picChg chg="add mod ord">
          <ac:chgData name="Nischitha S" userId="S::nischithas@bgsit.ac.in::85d12a96-7980-4793-a301-65549345a755" providerId="AD" clId="Web-{47B51B17-7EC9-48E7-814B-A1D9E703408F}" dt="2021-05-18T05:57:04.828" v="169"/>
          <ac:picMkLst>
            <pc:docMk/>
            <pc:sldMk cId="878962407" sldId="294"/>
            <ac:picMk id="4" creationId="{315978B9-A2A6-450E-B6EB-CA75CB077BFB}"/>
          </ac:picMkLst>
        </pc:picChg>
      </pc:sldChg>
      <pc:sldChg chg="addSp modSp new mod setBg">
        <pc:chgData name="Nischitha S" userId="S::nischithas@bgsit.ac.in::85d12a96-7980-4793-a301-65549345a755" providerId="AD" clId="Web-{47B51B17-7EC9-48E7-814B-A1D9E703408F}" dt="2021-05-18T06:00:13.190" v="189" actId="20577"/>
        <pc:sldMkLst>
          <pc:docMk/>
          <pc:sldMk cId="3162045818" sldId="295"/>
        </pc:sldMkLst>
        <pc:spChg chg="mod">
          <ac:chgData name="Nischitha S" userId="S::nischithas@bgsit.ac.in::85d12a96-7980-4793-a301-65549345a755" providerId="AD" clId="Web-{47B51B17-7EC9-48E7-814B-A1D9E703408F}" dt="2021-05-18T05:59:57.658" v="184"/>
          <ac:spMkLst>
            <pc:docMk/>
            <pc:sldMk cId="3162045818" sldId="295"/>
            <ac:spMk id="2" creationId="{339E52A4-3B26-4688-9EB5-34E440350773}"/>
          </ac:spMkLst>
        </pc:spChg>
        <pc:spChg chg="mod">
          <ac:chgData name="Nischitha S" userId="S::nischithas@bgsit.ac.in::85d12a96-7980-4793-a301-65549345a755" providerId="AD" clId="Web-{47B51B17-7EC9-48E7-814B-A1D9E703408F}" dt="2021-05-18T06:00:13.190" v="189" actId="20577"/>
          <ac:spMkLst>
            <pc:docMk/>
            <pc:sldMk cId="3162045818" sldId="295"/>
            <ac:spMk id="3" creationId="{C95F868C-7A5B-4036-A951-2DD5DFCE0A47}"/>
          </ac:spMkLst>
        </pc:spChg>
        <pc:spChg chg="add">
          <ac:chgData name="Nischitha S" userId="S::nischithas@bgsit.ac.in::85d12a96-7980-4793-a301-65549345a755" providerId="AD" clId="Web-{47B51B17-7EC9-48E7-814B-A1D9E703408F}" dt="2021-05-18T05:59:57.658" v="184"/>
          <ac:spMkLst>
            <pc:docMk/>
            <pc:sldMk cId="3162045818" sldId="295"/>
            <ac:spMk id="9" creationId="{1A95671B-3CC6-4792-9114-B74FAEA224E6}"/>
          </ac:spMkLst>
        </pc:spChg>
        <pc:picChg chg="add mod">
          <ac:chgData name="Nischitha S" userId="S::nischithas@bgsit.ac.in::85d12a96-7980-4793-a301-65549345a755" providerId="AD" clId="Web-{47B51B17-7EC9-48E7-814B-A1D9E703408F}" dt="2021-05-18T05:59:57.658" v="184"/>
          <ac:picMkLst>
            <pc:docMk/>
            <pc:sldMk cId="3162045818" sldId="295"/>
            <ac:picMk id="4" creationId="{6A5A86A3-F6EC-43A5-914A-BB40026BCF29}"/>
          </ac:picMkLst>
        </pc:picChg>
      </pc:sldChg>
      <pc:sldChg chg="new">
        <pc:chgData name="Nischitha S" userId="S::nischithas@bgsit.ac.in::85d12a96-7980-4793-a301-65549345a755" providerId="AD" clId="Web-{47B51B17-7EC9-48E7-814B-A1D9E703408F}" dt="2021-05-18T06:00:17.377" v="190"/>
        <pc:sldMkLst>
          <pc:docMk/>
          <pc:sldMk cId="1554693520" sldId="296"/>
        </pc:sldMkLst>
      </pc:sldChg>
    </pc:docChg>
  </pc:docChgLst>
  <pc:docChgLst>
    <pc:chgData name="Nischitha S" userId="S::nischithas@bgsit.ac.in::85d12a96-7980-4793-a301-65549345a755" providerId="AD" clId="Web-{54765A85-8948-465C-97B5-BFAEDDC63181}"/>
    <pc:docChg chg="addSld modSld addMainMaster delMainMaster">
      <pc:chgData name="Nischitha S" userId="S::nischithas@bgsit.ac.in::85d12a96-7980-4793-a301-65549345a755" providerId="AD" clId="Web-{54765A85-8948-465C-97B5-BFAEDDC63181}" dt="2021-05-11T05:52:11.227" v="366"/>
      <pc:docMkLst>
        <pc:docMk/>
      </pc:docMkLst>
      <pc:sldChg chg="addSp delSp modSp mod setBg modClrScheme delDesignElem chgLayout">
        <pc:chgData name="Nischitha S" userId="S::nischithas@bgsit.ac.in::85d12a96-7980-4793-a301-65549345a755" providerId="AD" clId="Web-{54765A85-8948-465C-97B5-BFAEDDC63181}" dt="2021-05-11T05:36:50.366" v="51" actId="1076"/>
        <pc:sldMkLst>
          <pc:docMk/>
          <pc:sldMk cId="109857222" sldId="256"/>
        </pc:sldMkLst>
        <pc:spChg chg="mod or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41.256" v="48"/>
          <ac:spMkLst>
            <pc:docMk/>
            <pc:sldMk cId="109857222" sldId="256"/>
            <ac:spMk id="6" creationId="{E91DC736-0EF8-4F87-9146-EBF1D2EE4D3D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41.256" v="48"/>
          <ac:spMkLst>
            <pc:docMk/>
            <pc:sldMk cId="109857222" sldId="256"/>
            <ac:spMk id="7" creationId="{097CD68E-23E3-4007-8847-CD0944C4F7BE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41.256" v="48"/>
          <ac:spMkLst>
            <pc:docMk/>
            <pc:sldMk cId="109857222" sldId="256"/>
            <ac:spMk id="8" creationId="{AF2F604E-43BE-4DC3-B983-E071523364F8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19.723" v="46"/>
          <ac:spMkLst>
            <pc:docMk/>
            <pc:sldMk cId="109857222" sldId="256"/>
            <ac:spMk id="9" creationId="{E20BB609-EF92-42DB-836C-0699A590B5CF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41.256" v="48"/>
          <ac:spMkLst>
            <pc:docMk/>
            <pc:sldMk cId="109857222" sldId="256"/>
            <ac:spMk id="10" creationId="{08C9B587-E65E-4B52-B37C-ABEBB6E87928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19.723" v="46"/>
          <ac:spMkLst>
            <pc:docMk/>
            <pc:sldMk cId="109857222" sldId="256"/>
            <ac:spMk id="11" creationId="{8BEC44CD-E290-4D60-A056-5BA05B182AC3}"/>
          </ac:spMkLst>
        </pc:spChg>
        <pc:spChg chg="ad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12" creationId="{D4906370-1564-49FA-A802-58546B3922DC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19.723" v="46"/>
          <ac:spMkLst>
            <pc:docMk/>
            <pc:sldMk cId="109857222" sldId="256"/>
            <ac:spMk id="13" creationId="{B2C335F7-F61C-4EB4-80F2-4B1438FE66BB}"/>
          </ac:spMkLst>
        </pc:spChg>
        <pc:spChg chg="ad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14" creationId="{EF640709-BDFD-453B-B75D-6212E7A870BA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36:19.723" v="46"/>
          <ac:spMkLst>
            <pc:docMk/>
            <pc:sldMk cId="109857222" sldId="256"/>
            <ac:spMk id="15" creationId="{F1189494-2B67-46D2-93D6-A122A09BF6B2}"/>
          </ac:spMkLst>
        </pc:spChg>
        <pc:spChg chg="ad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16" creationId="{B4019478-3FDC-438C-8848-1D7DA864AFC4}"/>
          </ac:spMkLst>
        </pc:spChg>
        <pc:spChg chg="add">
          <ac:chgData name="Nischitha S" userId="S::nischithas@bgsit.ac.in::85d12a96-7980-4793-a301-65549345a755" providerId="AD" clId="Web-{54765A85-8948-465C-97B5-BFAEDDC63181}" dt="2021-05-11T05:36:41.287" v="49"/>
          <ac:spMkLst>
            <pc:docMk/>
            <pc:sldMk cId="109857222" sldId="256"/>
            <ac:spMk id="17" creationId="{FE406479-1D57-4209-B128-3C81746247C6}"/>
          </ac:spMkLst>
        </pc:spChg>
        <pc:picChg chg="add mod">
          <ac:chgData name="Nischitha S" userId="S::nischithas@bgsit.ac.in::85d12a96-7980-4793-a301-65549345a755" providerId="AD" clId="Web-{54765A85-8948-465C-97B5-BFAEDDC63181}" dt="2021-05-11T05:36:50.366" v="51" actId="1076"/>
          <ac:picMkLst>
            <pc:docMk/>
            <pc:sldMk cId="109857222" sldId="256"/>
            <ac:picMk id="4" creationId="{8D741A59-A5B8-489A-9B92-09FA6FE0D017}"/>
          </ac:picMkLst>
        </pc:picChg>
      </pc:sldChg>
      <pc:sldChg chg="modSp new mod modClrScheme chgLayout">
        <pc:chgData name="Nischitha S" userId="S::nischithas@bgsit.ac.in::85d12a96-7980-4793-a301-65549345a755" providerId="AD" clId="Web-{54765A85-8948-465C-97B5-BFAEDDC63181}" dt="2021-05-11T05:39:26.674" v="120" actId="20577"/>
        <pc:sldMkLst>
          <pc:docMk/>
          <pc:sldMk cId="3127411155" sldId="257"/>
        </pc:sldMkLst>
        <pc:spChg chg="mod ord">
          <ac:chgData name="Nischitha S" userId="S::nischithas@bgsit.ac.in::85d12a96-7980-4793-a301-65549345a755" providerId="AD" clId="Web-{54765A85-8948-465C-97B5-BFAEDDC63181}" dt="2021-05-11T05:38:08.293" v="62" actId="20577"/>
          <ac:spMkLst>
            <pc:docMk/>
            <pc:sldMk cId="3127411155" sldId="257"/>
            <ac:spMk id="2" creationId="{2D0F5829-C8FE-4271-B150-B4BC8FCB4F54}"/>
          </ac:spMkLst>
        </pc:spChg>
        <pc:spChg chg="mod ord">
          <ac:chgData name="Nischitha S" userId="S::nischithas@bgsit.ac.in::85d12a96-7980-4793-a301-65549345a755" providerId="AD" clId="Web-{54765A85-8948-465C-97B5-BFAEDDC63181}" dt="2021-05-11T05:39:26.674" v="120" actId="20577"/>
          <ac:spMkLst>
            <pc:docMk/>
            <pc:sldMk cId="3127411155" sldId="257"/>
            <ac:spMk id="3" creationId="{7C0460CC-0C95-42C0-AE9B-5E100A416416}"/>
          </ac:spMkLst>
        </pc:spChg>
      </pc:sldChg>
      <pc:sldChg chg="modSp add replId">
        <pc:chgData name="Nischitha S" userId="S::nischithas@bgsit.ac.in::85d12a96-7980-4793-a301-65549345a755" providerId="AD" clId="Web-{54765A85-8948-465C-97B5-BFAEDDC63181}" dt="2021-05-11T05:42:35.687" v="245" actId="20577"/>
        <pc:sldMkLst>
          <pc:docMk/>
          <pc:sldMk cId="3546591964" sldId="258"/>
        </pc:sldMkLst>
        <pc:spChg chg="mod">
          <ac:chgData name="Nischitha S" userId="S::nischithas@bgsit.ac.in::85d12a96-7980-4793-a301-65549345a755" providerId="AD" clId="Web-{54765A85-8948-465C-97B5-BFAEDDC63181}" dt="2021-05-11T05:39:34.143" v="129" actId="20577"/>
          <ac:spMkLst>
            <pc:docMk/>
            <pc:sldMk cId="3546591964" sldId="258"/>
            <ac:spMk id="2" creationId="{2D0F5829-C8FE-4271-B150-B4BC8FCB4F54}"/>
          </ac:spMkLst>
        </pc:spChg>
        <pc:spChg chg="mod">
          <ac:chgData name="Nischitha S" userId="S::nischithas@bgsit.ac.in::85d12a96-7980-4793-a301-65549345a755" providerId="AD" clId="Web-{54765A85-8948-465C-97B5-BFAEDDC63181}" dt="2021-05-11T05:42:35.687" v="245" actId="20577"/>
          <ac:spMkLst>
            <pc:docMk/>
            <pc:sldMk cId="3546591964" sldId="258"/>
            <ac:spMk id="3" creationId="{7C0460CC-0C95-42C0-AE9B-5E100A416416}"/>
          </ac:spMkLst>
        </pc:spChg>
      </pc:sldChg>
      <pc:sldChg chg="modSp new">
        <pc:chgData name="Nischitha S" userId="S::nischithas@bgsit.ac.in::85d12a96-7980-4793-a301-65549345a755" providerId="AD" clId="Web-{54765A85-8948-465C-97B5-BFAEDDC63181}" dt="2021-05-11T05:43:53.583" v="266" actId="20577"/>
        <pc:sldMkLst>
          <pc:docMk/>
          <pc:sldMk cId="1049348880" sldId="259"/>
        </pc:sldMkLst>
        <pc:spChg chg="mod">
          <ac:chgData name="Nischitha S" userId="S::nischithas@bgsit.ac.in::85d12a96-7980-4793-a301-65549345a755" providerId="AD" clId="Web-{54765A85-8948-465C-97B5-BFAEDDC63181}" dt="2021-05-11T05:42:45.484" v="249" actId="20577"/>
          <ac:spMkLst>
            <pc:docMk/>
            <pc:sldMk cId="1049348880" sldId="259"/>
            <ac:spMk id="2" creationId="{F2498885-AAAD-40A7-A788-05540757F999}"/>
          </ac:spMkLst>
        </pc:spChg>
        <pc:spChg chg="mod">
          <ac:chgData name="Nischitha S" userId="S::nischithas@bgsit.ac.in::85d12a96-7980-4793-a301-65549345a755" providerId="AD" clId="Web-{54765A85-8948-465C-97B5-BFAEDDC63181}" dt="2021-05-11T05:43:53.583" v="266" actId="20577"/>
          <ac:spMkLst>
            <pc:docMk/>
            <pc:sldMk cId="1049348880" sldId="259"/>
            <ac:spMk id="3" creationId="{157165C7-E29E-45A6-8631-8825155C9384}"/>
          </ac:spMkLst>
        </pc:spChg>
      </pc:sldChg>
      <pc:sldChg chg="addSp delSp modSp new mod setBg">
        <pc:chgData name="Nischitha S" userId="S::nischithas@bgsit.ac.in::85d12a96-7980-4793-a301-65549345a755" providerId="AD" clId="Web-{54765A85-8948-465C-97B5-BFAEDDC63181}" dt="2021-05-11T05:44:21.288" v="270" actId="20577"/>
        <pc:sldMkLst>
          <pc:docMk/>
          <pc:sldMk cId="3921695125" sldId="260"/>
        </pc:sldMkLst>
        <pc:spChg chg="mod">
          <ac:chgData name="Nischitha S" userId="S::nischithas@bgsit.ac.in::85d12a96-7980-4793-a301-65549345a755" providerId="AD" clId="Web-{54765A85-8948-465C-97B5-BFAEDDC63181}" dt="2021-05-11T05:44:21.288" v="270" actId="20577"/>
          <ac:spMkLst>
            <pc:docMk/>
            <pc:sldMk cId="3921695125" sldId="260"/>
            <ac:spMk id="2" creationId="{9054AB29-120D-4059-BD47-9384802CEF52}"/>
          </ac:spMkLst>
        </pc:spChg>
        <pc:spChg chg="del">
          <ac:chgData name="Nischitha S" userId="S::nischithas@bgsit.ac.in::85d12a96-7980-4793-a301-65549345a755" providerId="AD" clId="Web-{54765A85-8948-465C-97B5-BFAEDDC63181}" dt="2021-05-11T05:43:58.380" v="267"/>
          <ac:spMkLst>
            <pc:docMk/>
            <pc:sldMk cId="3921695125" sldId="260"/>
            <ac:spMk id="3" creationId="{601DB23C-69B0-4D37-916F-E7D517F53811}"/>
          </ac:spMkLst>
        </pc:spChg>
        <pc:spChg chg="add">
          <ac:chgData name="Nischitha S" userId="S::nischithas@bgsit.ac.in::85d12a96-7980-4793-a301-65549345a755" providerId="AD" clId="Web-{54765A85-8948-465C-97B5-BFAEDDC63181}" dt="2021-05-11T05:44:02.208" v="268"/>
          <ac:spMkLst>
            <pc:docMk/>
            <pc:sldMk cId="3921695125" sldId="260"/>
            <ac:spMk id="9" creationId="{A8384FB5-9ADC-4DDC-881B-597D56F5B15D}"/>
          </ac:spMkLst>
        </pc:spChg>
        <pc:spChg chg="add">
          <ac:chgData name="Nischitha S" userId="S::nischithas@bgsit.ac.in::85d12a96-7980-4793-a301-65549345a755" providerId="AD" clId="Web-{54765A85-8948-465C-97B5-BFAEDDC63181}" dt="2021-05-11T05:44:02.208" v="268"/>
          <ac:spMkLst>
            <pc:docMk/>
            <pc:sldMk cId="3921695125" sldId="260"/>
            <ac:spMk id="11" creationId="{91E5A9A7-95C6-4F4F-B00E-C82E07FE62EF}"/>
          </ac:spMkLst>
        </pc:spChg>
        <pc:spChg chg="add">
          <ac:chgData name="Nischitha S" userId="S::nischithas@bgsit.ac.in::85d12a96-7980-4793-a301-65549345a755" providerId="AD" clId="Web-{54765A85-8948-465C-97B5-BFAEDDC63181}" dt="2021-05-11T05:44:02.208" v="268"/>
          <ac:spMkLst>
            <pc:docMk/>
            <pc:sldMk cId="3921695125" sldId="260"/>
            <ac:spMk id="13" creationId="{D07DD2DE-F619-49DD-B5E7-03A290FF4ED1}"/>
          </ac:spMkLst>
        </pc:spChg>
        <pc:spChg chg="add">
          <ac:chgData name="Nischitha S" userId="S::nischithas@bgsit.ac.in::85d12a96-7980-4793-a301-65549345a755" providerId="AD" clId="Web-{54765A85-8948-465C-97B5-BFAEDDC63181}" dt="2021-05-11T05:44:02.208" v="268"/>
          <ac:spMkLst>
            <pc:docMk/>
            <pc:sldMk cId="3921695125" sldId="260"/>
            <ac:spMk id="15" creationId="{85149191-5F60-4A28-AAFF-039F96B0F3EC}"/>
          </ac:spMkLst>
        </pc:spChg>
        <pc:spChg chg="add">
          <ac:chgData name="Nischitha S" userId="S::nischithas@bgsit.ac.in::85d12a96-7980-4793-a301-65549345a755" providerId="AD" clId="Web-{54765A85-8948-465C-97B5-BFAEDDC63181}" dt="2021-05-11T05:44:02.208" v="268"/>
          <ac:spMkLst>
            <pc:docMk/>
            <pc:sldMk cId="3921695125" sldId="260"/>
            <ac:spMk id="17" creationId="{F8260ED5-17F7-4158-B241-D51DD4CF1B7E}"/>
          </ac:spMkLst>
        </pc:spChg>
        <pc:picChg chg="add mod ord">
          <ac:chgData name="Nischitha S" userId="S::nischithas@bgsit.ac.in::85d12a96-7980-4793-a301-65549345a755" providerId="AD" clId="Web-{54765A85-8948-465C-97B5-BFAEDDC63181}" dt="2021-05-11T05:44:02.208" v="268"/>
          <ac:picMkLst>
            <pc:docMk/>
            <pc:sldMk cId="3921695125" sldId="260"/>
            <ac:picMk id="4" creationId="{EEA40B7A-AB96-4DBF-8F6A-23CDAAC9C8E2}"/>
          </ac:picMkLst>
        </pc:picChg>
      </pc:sldChg>
      <pc:sldChg chg="addSp delSp modSp new mod setBg">
        <pc:chgData name="Nischitha S" userId="S::nischithas@bgsit.ac.in::85d12a96-7980-4793-a301-65549345a755" providerId="AD" clId="Web-{54765A85-8948-465C-97B5-BFAEDDC63181}" dt="2021-05-11T05:45:36.918" v="286" actId="14100"/>
        <pc:sldMkLst>
          <pc:docMk/>
          <pc:sldMk cId="3511490705" sldId="261"/>
        </pc:sldMkLst>
        <pc:spChg chg="mod">
          <ac:chgData name="Nischitha S" userId="S::nischithas@bgsit.ac.in::85d12a96-7980-4793-a301-65549345a755" providerId="AD" clId="Web-{54765A85-8948-465C-97B5-BFAEDDC63181}" dt="2021-05-11T05:45:21.261" v="283"/>
          <ac:spMkLst>
            <pc:docMk/>
            <pc:sldMk cId="3511490705" sldId="261"/>
            <ac:spMk id="2" creationId="{D17F4C53-4B01-4017-AAB6-611E6ADBC562}"/>
          </ac:spMkLst>
        </pc:spChg>
        <pc:spChg chg="del">
          <ac:chgData name="Nischitha S" userId="S::nischithas@bgsit.ac.in::85d12a96-7980-4793-a301-65549345a755" providerId="AD" clId="Web-{54765A85-8948-465C-97B5-BFAEDDC63181}" dt="2021-05-11T05:44:57.540" v="272"/>
          <ac:spMkLst>
            <pc:docMk/>
            <pc:sldMk cId="3511490705" sldId="261"/>
            <ac:spMk id="3" creationId="{B6CD8E8C-818E-45E2-B725-5823B0361ADC}"/>
          </ac:spMkLst>
        </pc:spChg>
        <pc:spChg chg="add">
          <ac:chgData name="Nischitha S" userId="S::nischithas@bgsit.ac.in::85d12a96-7980-4793-a301-65549345a755" providerId="AD" clId="Web-{54765A85-8948-465C-97B5-BFAEDDC63181}" dt="2021-05-11T05:45:21.261" v="283"/>
          <ac:spMkLst>
            <pc:docMk/>
            <pc:sldMk cId="3511490705" sldId="261"/>
            <ac:spMk id="9" creationId="{6753252F-4873-4F63-801D-CC719279A7D5}"/>
          </ac:spMkLst>
        </pc:spChg>
        <pc:spChg chg="add">
          <ac:chgData name="Nischitha S" userId="S::nischithas@bgsit.ac.in::85d12a96-7980-4793-a301-65549345a755" providerId="AD" clId="Web-{54765A85-8948-465C-97B5-BFAEDDC63181}" dt="2021-05-11T05:45:21.261" v="283"/>
          <ac:spMkLst>
            <pc:docMk/>
            <pc:sldMk cId="3511490705" sldId="261"/>
            <ac:spMk id="11" creationId="{047C8CCB-F95D-4249-92DD-651249D3535A}"/>
          </ac:spMkLst>
        </pc:spChg>
        <pc:picChg chg="add mod ord">
          <ac:chgData name="Nischitha S" userId="S::nischithas@bgsit.ac.in::85d12a96-7980-4793-a301-65549345a755" providerId="AD" clId="Web-{54765A85-8948-465C-97B5-BFAEDDC63181}" dt="2021-05-11T05:45:36.918" v="286" actId="14100"/>
          <ac:picMkLst>
            <pc:docMk/>
            <pc:sldMk cId="3511490705" sldId="261"/>
            <ac:picMk id="4" creationId="{84DA55BD-26AD-4429-9C89-437E2E3E40ED}"/>
          </ac:picMkLst>
        </pc:picChg>
      </pc:sldChg>
      <pc:sldChg chg="addSp modSp new mod setBg">
        <pc:chgData name="Nischitha S" userId="S::nischithas@bgsit.ac.in::85d12a96-7980-4793-a301-65549345a755" providerId="AD" clId="Web-{54765A85-8948-465C-97B5-BFAEDDC63181}" dt="2021-05-11T05:47:36.270" v="306"/>
        <pc:sldMkLst>
          <pc:docMk/>
          <pc:sldMk cId="1719593364" sldId="262"/>
        </pc:sldMkLst>
        <pc:spChg chg="mod">
          <ac:chgData name="Nischitha S" userId="S::nischithas@bgsit.ac.in::85d12a96-7980-4793-a301-65549345a755" providerId="AD" clId="Web-{54765A85-8948-465C-97B5-BFAEDDC63181}" dt="2021-05-11T05:47:36.270" v="306"/>
          <ac:spMkLst>
            <pc:docMk/>
            <pc:sldMk cId="1719593364" sldId="262"/>
            <ac:spMk id="2" creationId="{0B6931A5-F840-48C7-AFC7-29E5149650A9}"/>
          </ac:spMkLst>
        </pc:spChg>
        <pc:spChg chg="mod">
          <ac:chgData name="Nischitha S" userId="S::nischithas@bgsit.ac.in::85d12a96-7980-4793-a301-65549345a755" providerId="AD" clId="Web-{54765A85-8948-465C-97B5-BFAEDDC63181}" dt="2021-05-11T05:47:36.270" v="306"/>
          <ac:spMkLst>
            <pc:docMk/>
            <pc:sldMk cId="1719593364" sldId="262"/>
            <ac:spMk id="3" creationId="{5B3A4713-DCDA-4D01-BF10-7C1C8689850D}"/>
          </ac:spMkLst>
        </pc:spChg>
        <pc:spChg chg="add">
          <ac:chgData name="Nischitha S" userId="S::nischithas@bgsit.ac.in::85d12a96-7980-4793-a301-65549345a755" providerId="AD" clId="Web-{54765A85-8948-465C-97B5-BFAEDDC63181}" dt="2021-05-11T05:47:36.270" v="306"/>
          <ac:spMkLst>
            <pc:docMk/>
            <pc:sldMk cId="1719593364" sldId="262"/>
            <ac:spMk id="9" creationId="{1A95671B-3CC6-4792-9114-B74FAEA224E6}"/>
          </ac:spMkLst>
        </pc:spChg>
        <pc:picChg chg="add mod">
          <ac:chgData name="Nischitha S" userId="S::nischithas@bgsit.ac.in::85d12a96-7980-4793-a301-65549345a755" providerId="AD" clId="Web-{54765A85-8948-465C-97B5-BFAEDDC63181}" dt="2021-05-11T05:47:36.270" v="306"/>
          <ac:picMkLst>
            <pc:docMk/>
            <pc:sldMk cId="1719593364" sldId="262"/>
            <ac:picMk id="4" creationId="{55AD4093-77EB-4EAC-9746-3B8C98A2C257}"/>
          </ac:picMkLst>
        </pc:picChg>
      </pc:sldChg>
      <pc:sldChg chg="modSp new">
        <pc:chgData name="Nischitha S" userId="S::nischithas@bgsit.ac.in::85d12a96-7980-4793-a301-65549345a755" providerId="AD" clId="Web-{54765A85-8948-465C-97B5-BFAEDDC63181}" dt="2021-05-11T05:50:46.987" v="333" actId="20577"/>
        <pc:sldMkLst>
          <pc:docMk/>
          <pc:sldMk cId="458973337" sldId="263"/>
        </pc:sldMkLst>
        <pc:spChg chg="mod">
          <ac:chgData name="Nischitha S" userId="S::nischithas@bgsit.ac.in::85d12a96-7980-4793-a301-65549345a755" providerId="AD" clId="Web-{54765A85-8948-465C-97B5-BFAEDDC63181}" dt="2021-05-11T05:49:42.435" v="323" actId="20577"/>
          <ac:spMkLst>
            <pc:docMk/>
            <pc:sldMk cId="458973337" sldId="263"/>
            <ac:spMk id="2" creationId="{6A43ED98-E37A-4B3F-861B-64E4A3D7F01D}"/>
          </ac:spMkLst>
        </pc:spChg>
        <pc:spChg chg="mod">
          <ac:chgData name="Nischitha S" userId="S::nischithas@bgsit.ac.in::85d12a96-7980-4793-a301-65549345a755" providerId="AD" clId="Web-{54765A85-8948-465C-97B5-BFAEDDC63181}" dt="2021-05-11T05:50:46.987" v="333" actId="20577"/>
          <ac:spMkLst>
            <pc:docMk/>
            <pc:sldMk cId="458973337" sldId="263"/>
            <ac:spMk id="3" creationId="{CAA638A6-C242-4AAE-B26B-B06AEECB65AC}"/>
          </ac:spMkLst>
        </pc:spChg>
      </pc:sldChg>
      <pc:sldChg chg="addSp delSp modSp new mod setBg">
        <pc:chgData name="Nischitha S" userId="S::nischithas@bgsit.ac.in::85d12a96-7980-4793-a301-65549345a755" providerId="AD" clId="Web-{54765A85-8948-465C-97B5-BFAEDDC63181}" dt="2021-05-11T05:52:11.227" v="366"/>
        <pc:sldMkLst>
          <pc:docMk/>
          <pc:sldMk cId="1804221639" sldId="264"/>
        </pc:sldMkLst>
        <pc:spChg chg="mod">
          <ac:chgData name="Nischitha S" userId="S::nischithas@bgsit.ac.in::85d12a96-7980-4793-a301-65549345a755" providerId="AD" clId="Web-{54765A85-8948-465C-97B5-BFAEDDC63181}" dt="2021-05-11T05:52:11.227" v="366"/>
          <ac:spMkLst>
            <pc:docMk/>
            <pc:sldMk cId="1804221639" sldId="264"/>
            <ac:spMk id="2" creationId="{7EC3FE00-2EE3-43D0-AD25-279894635051}"/>
          </ac:spMkLst>
        </pc:spChg>
        <pc:spChg chg="del">
          <ac:chgData name="Nischitha S" userId="S::nischithas@bgsit.ac.in::85d12a96-7980-4793-a301-65549345a755" providerId="AD" clId="Web-{54765A85-8948-465C-97B5-BFAEDDC63181}" dt="2021-05-11T05:51:14.973" v="335"/>
          <ac:spMkLst>
            <pc:docMk/>
            <pc:sldMk cId="1804221639" sldId="264"/>
            <ac:spMk id="3" creationId="{B00A769F-D1D2-4BBB-870A-3A9E07B82BAF}"/>
          </ac:spMkLst>
        </pc:spChg>
        <pc:spChg chg="add del mod">
          <ac:chgData name="Nischitha S" userId="S::nischithas@bgsit.ac.in::85d12a96-7980-4793-a301-65549345a755" providerId="AD" clId="Web-{54765A85-8948-465C-97B5-BFAEDDC63181}" dt="2021-05-11T05:52:03.554" v="362"/>
          <ac:spMkLst>
            <pc:docMk/>
            <pc:sldMk cId="1804221639" sldId="264"/>
            <ac:spMk id="8" creationId="{DA091352-C813-4FE6-B51A-622D71E04A51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52:11.227" v="366"/>
          <ac:spMkLst>
            <pc:docMk/>
            <pc:sldMk cId="1804221639" sldId="264"/>
            <ac:spMk id="11" creationId="{1A95671B-3CC6-4792-9114-B74FAEA224E6}"/>
          </ac:spMkLst>
        </pc:spChg>
        <pc:spChg chg="add">
          <ac:chgData name="Nischitha S" userId="S::nischithas@bgsit.ac.in::85d12a96-7980-4793-a301-65549345a755" providerId="AD" clId="Web-{54765A85-8948-465C-97B5-BFAEDDC63181}" dt="2021-05-11T05:52:11.227" v="366"/>
          <ac:spMkLst>
            <pc:docMk/>
            <pc:sldMk cId="1804221639" sldId="264"/>
            <ac:spMk id="13" creationId="{53F29798-D584-4792-9B62-3F5F5C36D619}"/>
          </ac:spMkLst>
        </pc:spChg>
        <pc:spChg chg="add del">
          <ac:chgData name="Nischitha S" userId="S::nischithas@bgsit.ac.in::85d12a96-7980-4793-a301-65549345a755" providerId="AD" clId="Web-{54765A85-8948-465C-97B5-BFAEDDC63181}" dt="2021-05-11T05:52:11.227" v="365"/>
          <ac:spMkLst>
            <pc:docMk/>
            <pc:sldMk cId="1804221639" sldId="264"/>
            <ac:spMk id="16" creationId="{594D6AA1-A0E1-45F9-8E25-BAB8092293CC}"/>
          </ac:spMkLst>
        </pc:spChg>
        <pc:picChg chg="add mod ord">
          <ac:chgData name="Nischitha S" userId="S::nischithas@bgsit.ac.in::85d12a96-7980-4793-a301-65549345a755" providerId="AD" clId="Web-{54765A85-8948-465C-97B5-BFAEDDC63181}" dt="2021-05-11T05:52:11.227" v="366"/>
          <ac:picMkLst>
            <pc:docMk/>
            <pc:sldMk cId="1804221639" sldId="264"/>
            <ac:picMk id="4" creationId="{4E1E3FA4-A7A4-459C-B28C-78672F15D040}"/>
          </ac:picMkLst>
        </pc:picChg>
      </pc:sldChg>
      <pc:sldMasterChg chg="del delSldLayout">
        <pc:chgData name="Nischitha S" userId="S::nischithas@bgsit.ac.in::85d12a96-7980-4793-a301-65549345a755" providerId="AD" clId="Web-{54765A85-8948-465C-97B5-BFAEDDC63181}" dt="2021-05-11T05:34:31.184" v="11"/>
        <pc:sldMasterMkLst>
          <pc:docMk/>
          <pc:sldMasterMk cId="2460954070" sldId="2147483660"/>
        </pc:sldMasterMkLst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ischitha S" userId="S::nischithas@bgsit.ac.in::85d12a96-7980-4793-a301-65549345a755" providerId="AD" clId="Web-{54765A85-8948-465C-97B5-BFAEDDC63181}" dt="2021-05-11T05:34:31.184" v="1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54765A85-8948-465C-97B5-BFAEDDC63181}" dt="2021-05-11T05:36:19.723" v="46"/>
        <pc:sldMasterMkLst>
          <pc:docMk/>
          <pc:sldMasterMk cId="2932876223" sldId="2147483685"/>
        </pc:sldMasterMkLst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2206956329" sldId="2147483674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3114481876" sldId="2147483675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3408746791" sldId="2147483676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3507862080" sldId="2147483677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771248104" sldId="2147483678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2730574553" sldId="2147483679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576457253" sldId="2147483680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2278259732" sldId="2147483681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2414646357" sldId="2147483682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1803102094" sldId="2147483683"/>
          </pc:sldLayoutMkLst>
        </pc:sldLayoutChg>
        <pc:sldLayoutChg chg="add del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2932876223" sldId="2147483685"/>
            <pc:sldLayoutMk cId="2480868430" sldId="2147483684"/>
          </pc:sldLayoutMkLst>
        </pc:sldLayoutChg>
      </pc:sldMasterChg>
      <pc:sldMasterChg chg="add addSldLayout modSldLayout">
        <pc:chgData name="Nischitha S" userId="S::nischithas@bgsit.ac.in::85d12a96-7980-4793-a301-65549345a755" providerId="AD" clId="Web-{54765A85-8948-465C-97B5-BFAEDDC63181}" dt="2021-05-11T05:36:19.723" v="46"/>
        <pc:sldMasterMkLst>
          <pc:docMk/>
          <pc:sldMasterMk cId="867055972" sldId="2147483686"/>
        </pc:sldMasterMkLst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3456737151" sldId="2147483687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1202547343" sldId="2147483688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252574781" sldId="2147483689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3638029624" sldId="2147483690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2096548446" sldId="2147483691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692757029" sldId="2147483692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3883985516" sldId="2147483693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1672968025" sldId="2147483694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1004151691" sldId="2147483695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3921545485" sldId="2147483696"/>
          </pc:sldLayoutMkLst>
        </pc:sldLayoutChg>
        <pc:sldLayoutChg chg="add mod replId">
          <pc:chgData name="Nischitha S" userId="S::nischithas@bgsit.ac.in::85d12a96-7980-4793-a301-65549345a755" providerId="AD" clId="Web-{54765A85-8948-465C-97B5-BFAEDDC63181}" dt="2021-05-11T05:36:19.723" v="46"/>
          <pc:sldLayoutMkLst>
            <pc:docMk/>
            <pc:sldMasterMk cId="867055972" sldId="2147483686"/>
            <pc:sldLayoutMk cId="1802865946" sldId="2147483697"/>
          </pc:sldLayoutMkLst>
        </pc:sldLayoutChg>
      </pc:sldMasterChg>
    </pc:docChg>
  </pc:docChgLst>
  <pc:docChgLst>
    <pc:chgData name="Nischitha S" userId="S::nischithas@bgsit.ac.in::85d12a96-7980-4793-a301-65549345a755" providerId="AD" clId="Web-{B14BA797-26A5-4114-B9A1-83824847823F}"/>
    <pc:docChg chg="addSld modSld">
      <pc:chgData name="Nischitha S" userId="S::nischithas@bgsit.ac.in::85d12a96-7980-4793-a301-65549345a755" providerId="AD" clId="Web-{B14BA797-26A5-4114-B9A1-83824847823F}" dt="2021-05-13T16:23:45.925" v="243"/>
      <pc:docMkLst>
        <pc:docMk/>
      </pc:docMkLst>
      <pc:sldChg chg="modSp new">
        <pc:chgData name="Nischitha S" userId="S::nischithas@bgsit.ac.in::85d12a96-7980-4793-a301-65549345a755" providerId="AD" clId="Web-{B14BA797-26A5-4114-B9A1-83824847823F}" dt="2021-05-13T16:16:04.576" v="40" actId="20577"/>
        <pc:sldMkLst>
          <pc:docMk/>
          <pc:sldMk cId="4041273536" sldId="273"/>
        </pc:sldMkLst>
        <pc:spChg chg="mod">
          <ac:chgData name="Nischitha S" userId="S::nischithas@bgsit.ac.in::85d12a96-7980-4793-a301-65549345a755" providerId="AD" clId="Web-{B14BA797-26A5-4114-B9A1-83824847823F}" dt="2021-05-13T16:13:34.481" v="18" actId="20577"/>
          <ac:spMkLst>
            <pc:docMk/>
            <pc:sldMk cId="4041273536" sldId="273"/>
            <ac:spMk id="2" creationId="{2D06EEED-C553-4F2A-8093-582039EDDA40}"/>
          </ac:spMkLst>
        </pc:spChg>
        <pc:spChg chg="mod">
          <ac:chgData name="Nischitha S" userId="S::nischithas@bgsit.ac.in::85d12a96-7980-4793-a301-65549345a755" providerId="AD" clId="Web-{B14BA797-26A5-4114-B9A1-83824847823F}" dt="2021-05-13T16:16:04.576" v="40" actId="20577"/>
          <ac:spMkLst>
            <pc:docMk/>
            <pc:sldMk cId="4041273536" sldId="273"/>
            <ac:spMk id="3" creationId="{AA55348D-E18C-4C41-994C-00354923584C}"/>
          </ac:spMkLst>
        </pc:spChg>
      </pc:sldChg>
      <pc:sldChg chg="modSp new">
        <pc:chgData name="Nischitha S" userId="S::nischithas@bgsit.ac.in::85d12a96-7980-4793-a301-65549345a755" providerId="AD" clId="Web-{B14BA797-26A5-4114-B9A1-83824847823F}" dt="2021-05-13T16:16:11.748" v="43" actId="20577"/>
        <pc:sldMkLst>
          <pc:docMk/>
          <pc:sldMk cId="1422063790" sldId="274"/>
        </pc:sldMkLst>
        <pc:spChg chg="mod">
          <ac:chgData name="Nischitha S" userId="S::nischithas@bgsit.ac.in::85d12a96-7980-4793-a301-65549345a755" providerId="AD" clId="Web-{B14BA797-26A5-4114-B9A1-83824847823F}" dt="2021-05-13T16:16:11.748" v="43" actId="20577"/>
          <ac:spMkLst>
            <pc:docMk/>
            <pc:sldMk cId="1422063790" sldId="274"/>
            <ac:spMk id="3" creationId="{07D9289C-8861-454F-B212-4F7C6F5D693C}"/>
          </ac:spMkLst>
        </pc:spChg>
      </pc:sldChg>
      <pc:sldChg chg="modSp new">
        <pc:chgData name="Nischitha S" userId="S::nischithas@bgsit.ac.in::85d12a96-7980-4793-a301-65549345a755" providerId="AD" clId="Web-{B14BA797-26A5-4114-B9A1-83824847823F}" dt="2021-05-13T16:18:44.625" v="162" actId="20577"/>
        <pc:sldMkLst>
          <pc:docMk/>
          <pc:sldMk cId="2617312219" sldId="275"/>
        </pc:sldMkLst>
        <pc:spChg chg="mod">
          <ac:chgData name="Nischitha S" userId="S::nischithas@bgsit.ac.in::85d12a96-7980-4793-a301-65549345a755" providerId="AD" clId="Web-{B14BA797-26A5-4114-B9A1-83824847823F}" dt="2021-05-13T16:16:56.311" v="59" actId="20577"/>
          <ac:spMkLst>
            <pc:docMk/>
            <pc:sldMk cId="2617312219" sldId="275"/>
            <ac:spMk id="2" creationId="{3EB9C4F1-17EF-42C9-AFA5-3D70C109188D}"/>
          </ac:spMkLst>
        </pc:spChg>
        <pc:spChg chg="mod">
          <ac:chgData name="Nischitha S" userId="S::nischithas@bgsit.ac.in::85d12a96-7980-4793-a301-65549345a755" providerId="AD" clId="Web-{B14BA797-26A5-4114-B9A1-83824847823F}" dt="2021-05-13T16:18:44.625" v="162" actId="20577"/>
          <ac:spMkLst>
            <pc:docMk/>
            <pc:sldMk cId="2617312219" sldId="275"/>
            <ac:spMk id="3" creationId="{A1E7D959-8D7E-4289-9FA5-F7354E4883B2}"/>
          </ac:spMkLst>
        </pc:spChg>
      </pc:sldChg>
      <pc:sldChg chg="addSp delSp modSp new mod setBg">
        <pc:chgData name="Nischitha S" userId="S::nischithas@bgsit.ac.in::85d12a96-7980-4793-a301-65549345a755" providerId="AD" clId="Web-{B14BA797-26A5-4114-B9A1-83824847823F}" dt="2021-05-13T16:19:10.453" v="173"/>
        <pc:sldMkLst>
          <pc:docMk/>
          <pc:sldMk cId="1220172349" sldId="276"/>
        </pc:sldMkLst>
        <pc:spChg chg="mod">
          <ac:chgData name="Nischitha S" userId="S::nischithas@bgsit.ac.in::85d12a96-7980-4793-a301-65549345a755" providerId="AD" clId="Web-{B14BA797-26A5-4114-B9A1-83824847823F}" dt="2021-05-13T16:19:10.453" v="173"/>
          <ac:spMkLst>
            <pc:docMk/>
            <pc:sldMk cId="1220172349" sldId="276"/>
            <ac:spMk id="2" creationId="{A1ACAABD-82FF-4190-A0E5-155F36689952}"/>
          </ac:spMkLst>
        </pc:spChg>
        <pc:spChg chg="del">
          <ac:chgData name="Nischitha S" userId="S::nischithas@bgsit.ac.in::85d12a96-7980-4793-a301-65549345a755" providerId="AD" clId="Web-{B14BA797-26A5-4114-B9A1-83824847823F}" dt="2021-05-13T16:19:07.110" v="172"/>
          <ac:spMkLst>
            <pc:docMk/>
            <pc:sldMk cId="1220172349" sldId="276"/>
            <ac:spMk id="3" creationId="{6C15D54E-647C-4ED8-925E-982467435CC6}"/>
          </ac:spMkLst>
        </pc:spChg>
        <pc:spChg chg="add">
          <ac:chgData name="Nischitha S" userId="S::nischithas@bgsit.ac.in::85d12a96-7980-4793-a301-65549345a755" providerId="AD" clId="Web-{B14BA797-26A5-4114-B9A1-83824847823F}" dt="2021-05-13T16:19:10.453" v="173"/>
          <ac:spMkLst>
            <pc:docMk/>
            <pc:sldMk cId="1220172349" sldId="276"/>
            <ac:spMk id="9" creationId="{D12DDE76-C203-4047-9998-63900085B5E8}"/>
          </ac:spMkLst>
        </pc:spChg>
        <pc:picChg chg="add mod ord">
          <ac:chgData name="Nischitha S" userId="S::nischithas@bgsit.ac.in::85d12a96-7980-4793-a301-65549345a755" providerId="AD" clId="Web-{B14BA797-26A5-4114-B9A1-83824847823F}" dt="2021-05-13T16:19:10.453" v="173"/>
          <ac:picMkLst>
            <pc:docMk/>
            <pc:sldMk cId="1220172349" sldId="276"/>
            <ac:picMk id="4" creationId="{E0A35FA8-2F58-45CB-90F8-E61F313C95DE}"/>
          </ac:picMkLst>
        </pc:picChg>
      </pc:sldChg>
      <pc:sldChg chg="addSp delSp modSp new mod setBg">
        <pc:chgData name="Nischitha S" userId="S::nischithas@bgsit.ac.in::85d12a96-7980-4793-a301-65549345a755" providerId="AD" clId="Web-{B14BA797-26A5-4114-B9A1-83824847823F}" dt="2021-05-13T16:19:54.016" v="183"/>
        <pc:sldMkLst>
          <pc:docMk/>
          <pc:sldMk cId="2426294801" sldId="277"/>
        </pc:sldMkLst>
        <pc:spChg chg="mod">
          <ac:chgData name="Nischitha S" userId="S::nischithas@bgsit.ac.in::85d12a96-7980-4793-a301-65549345a755" providerId="AD" clId="Web-{B14BA797-26A5-4114-B9A1-83824847823F}" dt="2021-05-13T16:19:54.016" v="183"/>
          <ac:spMkLst>
            <pc:docMk/>
            <pc:sldMk cId="2426294801" sldId="277"/>
            <ac:spMk id="2" creationId="{8932B299-8A86-40C6-8F7D-D97B32C345B6}"/>
          </ac:spMkLst>
        </pc:spChg>
        <pc:spChg chg="del">
          <ac:chgData name="Nischitha S" userId="S::nischithas@bgsit.ac.in::85d12a96-7980-4793-a301-65549345a755" providerId="AD" clId="Web-{B14BA797-26A5-4114-B9A1-83824847823F}" dt="2021-05-13T16:19:47.923" v="182"/>
          <ac:spMkLst>
            <pc:docMk/>
            <pc:sldMk cId="2426294801" sldId="277"/>
            <ac:spMk id="3" creationId="{7313A630-15CF-46CA-A3A4-6481F2164C67}"/>
          </ac:spMkLst>
        </pc:spChg>
        <pc:spChg chg="add">
          <ac:chgData name="Nischitha S" userId="S::nischithas@bgsit.ac.in::85d12a96-7980-4793-a301-65549345a755" providerId="AD" clId="Web-{B14BA797-26A5-4114-B9A1-83824847823F}" dt="2021-05-13T16:19:54.016" v="183"/>
          <ac:spMkLst>
            <pc:docMk/>
            <pc:sldMk cId="2426294801" sldId="277"/>
            <ac:spMk id="9" creationId="{D12DDE76-C203-4047-9998-63900085B5E8}"/>
          </ac:spMkLst>
        </pc:spChg>
        <pc:picChg chg="add mod ord">
          <ac:chgData name="Nischitha S" userId="S::nischithas@bgsit.ac.in::85d12a96-7980-4793-a301-65549345a755" providerId="AD" clId="Web-{B14BA797-26A5-4114-B9A1-83824847823F}" dt="2021-05-13T16:19:54.016" v="183"/>
          <ac:picMkLst>
            <pc:docMk/>
            <pc:sldMk cId="2426294801" sldId="277"/>
            <ac:picMk id="4" creationId="{0546A5CF-173A-4F7D-AC87-08A9E275CB0C}"/>
          </ac:picMkLst>
        </pc:picChg>
      </pc:sldChg>
      <pc:sldChg chg="modSp new">
        <pc:chgData name="Nischitha S" userId="S::nischithas@bgsit.ac.in::85d12a96-7980-4793-a301-65549345a755" providerId="AD" clId="Web-{B14BA797-26A5-4114-B9A1-83824847823F}" dt="2021-05-13T16:22:42.175" v="222" actId="20577"/>
        <pc:sldMkLst>
          <pc:docMk/>
          <pc:sldMk cId="1187172144" sldId="278"/>
        </pc:sldMkLst>
        <pc:spChg chg="mod">
          <ac:chgData name="Nischitha S" userId="S::nischithas@bgsit.ac.in::85d12a96-7980-4793-a301-65549345a755" providerId="AD" clId="Web-{B14BA797-26A5-4114-B9A1-83824847823F}" dt="2021-05-13T16:20:57.361" v="200" actId="20577"/>
          <ac:spMkLst>
            <pc:docMk/>
            <pc:sldMk cId="1187172144" sldId="278"/>
            <ac:spMk id="2" creationId="{FE3DAA50-5556-4020-AB98-B6BE8E44053C}"/>
          </ac:spMkLst>
        </pc:spChg>
        <pc:spChg chg="mod">
          <ac:chgData name="Nischitha S" userId="S::nischithas@bgsit.ac.in::85d12a96-7980-4793-a301-65549345a755" providerId="AD" clId="Web-{B14BA797-26A5-4114-B9A1-83824847823F}" dt="2021-05-13T16:22:42.175" v="222" actId="20577"/>
          <ac:spMkLst>
            <pc:docMk/>
            <pc:sldMk cId="1187172144" sldId="278"/>
            <ac:spMk id="3" creationId="{C32BB107-B17A-4893-B6B2-1C6DD6000142}"/>
          </ac:spMkLst>
        </pc:spChg>
      </pc:sldChg>
      <pc:sldChg chg="addSp delSp modSp new mod setBg">
        <pc:chgData name="Nischitha S" userId="S::nischithas@bgsit.ac.in::85d12a96-7980-4793-a301-65549345a755" providerId="AD" clId="Web-{B14BA797-26A5-4114-B9A1-83824847823F}" dt="2021-05-13T16:23:33.066" v="241"/>
        <pc:sldMkLst>
          <pc:docMk/>
          <pc:sldMk cId="1790934537" sldId="279"/>
        </pc:sldMkLst>
        <pc:spChg chg="mod">
          <ac:chgData name="Nischitha S" userId="S::nischithas@bgsit.ac.in::85d12a96-7980-4793-a301-65549345a755" providerId="AD" clId="Web-{B14BA797-26A5-4114-B9A1-83824847823F}" dt="2021-05-13T16:23:33.066" v="241"/>
          <ac:spMkLst>
            <pc:docMk/>
            <pc:sldMk cId="1790934537" sldId="279"/>
            <ac:spMk id="2" creationId="{BAD5572C-93A9-4D8A-9E68-7AA6AC07C611}"/>
          </ac:spMkLst>
        </pc:spChg>
        <pc:spChg chg="del">
          <ac:chgData name="Nischitha S" userId="S::nischithas@bgsit.ac.in::85d12a96-7980-4793-a301-65549345a755" providerId="AD" clId="Web-{B14BA797-26A5-4114-B9A1-83824847823F}" dt="2021-05-13T16:22:55.659" v="224"/>
          <ac:spMkLst>
            <pc:docMk/>
            <pc:sldMk cId="1790934537" sldId="279"/>
            <ac:spMk id="3" creationId="{997288BF-CFCA-4B6D-BAEA-2D3363D8E141}"/>
          </ac:spMkLst>
        </pc:spChg>
        <pc:spChg chg="add">
          <ac:chgData name="Nischitha S" userId="S::nischithas@bgsit.ac.in::85d12a96-7980-4793-a301-65549345a755" providerId="AD" clId="Web-{B14BA797-26A5-4114-B9A1-83824847823F}" dt="2021-05-13T16:23:33.066" v="241"/>
          <ac:spMkLst>
            <pc:docMk/>
            <pc:sldMk cId="1790934537" sldId="279"/>
            <ac:spMk id="9" creationId="{D12DDE76-C203-4047-9998-63900085B5E8}"/>
          </ac:spMkLst>
        </pc:spChg>
        <pc:picChg chg="add mod ord">
          <ac:chgData name="Nischitha S" userId="S::nischithas@bgsit.ac.in::85d12a96-7980-4793-a301-65549345a755" providerId="AD" clId="Web-{B14BA797-26A5-4114-B9A1-83824847823F}" dt="2021-05-13T16:23:33.066" v="241"/>
          <ac:picMkLst>
            <pc:docMk/>
            <pc:sldMk cId="1790934537" sldId="279"/>
            <ac:picMk id="4" creationId="{F75A8CF5-A991-40B4-A29B-CBEBD71E4E98}"/>
          </ac:picMkLst>
        </pc:picChg>
      </pc:sldChg>
      <pc:sldChg chg="addSp delSp modSp new">
        <pc:chgData name="Nischitha S" userId="S::nischithas@bgsit.ac.in::85d12a96-7980-4793-a301-65549345a755" providerId="AD" clId="Web-{B14BA797-26A5-4114-B9A1-83824847823F}" dt="2021-05-13T16:23:45.925" v="243"/>
        <pc:sldMkLst>
          <pc:docMk/>
          <pc:sldMk cId="48819232" sldId="280"/>
        </pc:sldMkLst>
        <pc:spChg chg="del">
          <ac:chgData name="Nischitha S" userId="S::nischithas@bgsit.ac.in::85d12a96-7980-4793-a301-65549345a755" providerId="AD" clId="Web-{B14BA797-26A5-4114-B9A1-83824847823F}" dt="2021-05-13T16:23:45.925" v="243"/>
          <ac:spMkLst>
            <pc:docMk/>
            <pc:sldMk cId="48819232" sldId="280"/>
            <ac:spMk id="3" creationId="{07E6C278-1777-494B-987C-C60FB26A376D}"/>
          </ac:spMkLst>
        </pc:spChg>
        <pc:picChg chg="add mod ord">
          <ac:chgData name="Nischitha S" userId="S::nischithas@bgsit.ac.in::85d12a96-7980-4793-a301-65549345a755" providerId="AD" clId="Web-{B14BA797-26A5-4114-B9A1-83824847823F}" dt="2021-05-13T16:23:45.925" v="243"/>
          <ac:picMkLst>
            <pc:docMk/>
            <pc:sldMk cId="48819232" sldId="280"/>
            <ac:picMk id="4" creationId="{A88EB741-49C6-4A01-B741-41CFC38C42DF}"/>
          </ac:picMkLst>
        </pc:picChg>
      </pc:sldChg>
    </pc:docChg>
  </pc:docChgLst>
  <pc:docChgLst>
    <pc:chgData name="Nischitha S" userId="S::nischithas@bgsit.ac.in::85d12a96-7980-4793-a301-65549345a755" providerId="AD" clId="Web-{F075788C-F435-4AC3-B7E6-5479907564EB}"/>
    <pc:docChg chg="addSld modSld">
      <pc:chgData name="Nischitha S" userId="S::nischithas@bgsit.ac.in::85d12a96-7980-4793-a301-65549345a755" providerId="AD" clId="Web-{F075788C-F435-4AC3-B7E6-5479907564EB}" dt="2021-05-11T06:00:31.629" v="43" actId="20577"/>
      <pc:docMkLst>
        <pc:docMk/>
      </pc:docMkLst>
      <pc:sldChg chg="modSp new">
        <pc:chgData name="Nischitha S" userId="S::nischithas@bgsit.ac.in::85d12a96-7980-4793-a301-65549345a755" providerId="AD" clId="Web-{F075788C-F435-4AC3-B7E6-5479907564EB}" dt="2021-05-11T06:00:31.629" v="43" actId="20577"/>
        <pc:sldMkLst>
          <pc:docMk/>
          <pc:sldMk cId="3798868068" sldId="265"/>
        </pc:sldMkLst>
        <pc:spChg chg="mod">
          <ac:chgData name="Nischitha S" userId="S::nischithas@bgsit.ac.in::85d12a96-7980-4793-a301-65549345a755" providerId="AD" clId="Web-{F075788C-F435-4AC3-B7E6-5479907564EB}" dt="2021-05-11T06:00:31.629" v="43" actId="20577"/>
          <ac:spMkLst>
            <pc:docMk/>
            <pc:sldMk cId="3798868068" sldId="265"/>
            <ac:spMk id="3" creationId="{30FFE5E1-291D-46E8-90AB-393A604853AC}"/>
          </ac:spMkLst>
        </pc:spChg>
      </pc:sldChg>
    </pc:docChg>
  </pc:docChgLst>
  <pc:docChgLst>
    <pc:chgData name="Nischitha S" userId="S::nischithas@bgsit.ac.in::85d12a96-7980-4793-a301-65549345a755" providerId="AD" clId="Web-{F8DD195C-F97C-41EE-B034-C60BF325734E}"/>
    <pc:docChg chg="addSld modSld">
      <pc:chgData name="Nischitha S" userId="S::nischithas@bgsit.ac.in::85d12a96-7980-4793-a301-65549345a755" providerId="AD" clId="Web-{F8DD195C-F97C-41EE-B034-C60BF325734E}" dt="2021-05-24T04:22:05.392" v="124" actId="20577"/>
      <pc:docMkLst>
        <pc:docMk/>
      </pc:docMkLst>
      <pc:sldChg chg="addSp delSp modSp mod setBg">
        <pc:chgData name="Nischitha S" userId="S::nischithas@bgsit.ac.in::85d12a96-7980-4793-a301-65549345a755" providerId="AD" clId="Web-{F8DD195C-F97C-41EE-B034-C60BF325734E}" dt="2021-05-24T04:15:22.423" v="9"/>
        <pc:sldMkLst>
          <pc:docMk/>
          <pc:sldMk cId="1547198619" sldId="304"/>
        </pc:sldMkLst>
        <pc:spChg chg="mod">
          <ac:chgData name="Nischitha S" userId="S::nischithas@bgsit.ac.in::85d12a96-7980-4793-a301-65549345a755" providerId="AD" clId="Web-{F8DD195C-F97C-41EE-B034-C60BF325734E}" dt="2021-05-24T04:15:22.423" v="9"/>
          <ac:spMkLst>
            <pc:docMk/>
            <pc:sldMk cId="1547198619" sldId="304"/>
            <ac:spMk id="2" creationId="{B779C6CC-7E42-433C-B298-7355FA508DDE}"/>
          </ac:spMkLst>
        </pc:spChg>
        <pc:spChg chg="del">
          <ac:chgData name="Nischitha S" userId="S::nischithas@bgsit.ac.in::85d12a96-7980-4793-a301-65549345a755" providerId="AD" clId="Web-{F8DD195C-F97C-41EE-B034-C60BF325734E}" dt="2021-05-24T04:15:10.892" v="8"/>
          <ac:spMkLst>
            <pc:docMk/>
            <pc:sldMk cId="1547198619" sldId="304"/>
            <ac:spMk id="3" creationId="{AC8E8419-C1B2-4221-BE11-DB1EB43D53C0}"/>
          </ac:spMkLst>
        </pc:spChg>
        <pc:spChg chg="add">
          <ac:chgData name="Nischitha S" userId="S::nischithas@bgsit.ac.in::85d12a96-7980-4793-a301-65549345a755" providerId="AD" clId="Web-{F8DD195C-F97C-41EE-B034-C60BF325734E}" dt="2021-05-24T04:15:22.423" v="9"/>
          <ac:spMkLst>
            <pc:docMk/>
            <pc:sldMk cId="1547198619" sldId="304"/>
            <ac:spMk id="9" creationId="{A4AC5506-6312-4701-8D3C-40187889A947}"/>
          </ac:spMkLst>
        </pc:spChg>
        <pc:picChg chg="add mod ord">
          <ac:chgData name="Nischitha S" userId="S::nischithas@bgsit.ac.in::85d12a96-7980-4793-a301-65549345a755" providerId="AD" clId="Web-{F8DD195C-F97C-41EE-B034-C60BF325734E}" dt="2021-05-24T04:15:22.423" v="9"/>
          <ac:picMkLst>
            <pc:docMk/>
            <pc:sldMk cId="1547198619" sldId="304"/>
            <ac:picMk id="4" creationId="{58E08A96-1C14-4696-8643-CAB897440F76}"/>
          </ac:picMkLst>
        </pc:picChg>
      </pc:sldChg>
      <pc:sldChg chg="modSp new">
        <pc:chgData name="Nischitha S" userId="S::nischithas@bgsit.ac.in::85d12a96-7980-4793-a301-65549345a755" providerId="AD" clId="Web-{F8DD195C-F97C-41EE-B034-C60BF325734E}" dt="2021-05-24T04:18:04.610" v="25" actId="20577"/>
        <pc:sldMkLst>
          <pc:docMk/>
          <pc:sldMk cId="1777578611" sldId="306"/>
        </pc:sldMkLst>
        <pc:spChg chg="mod">
          <ac:chgData name="Nischitha S" userId="S::nischithas@bgsit.ac.in::85d12a96-7980-4793-a301-65549345a755" providerId="AD" clId="Web-{F8DD195C-F97C-41EE-B034-C60BF325734E}" dt="2021-05-24T04:16:14.689" v="17" actId="20577"/>
          <ac:spMkLst>
            <pc:docMk/>
            <pc:sldMk cId="1777578611" sldId="306"/>
            <ac:spMk id="2" creationId="{CB12088F-5663-4BC7-B6C1-D2728392C5B8}"/>
          </ac:spMkLst>
        </pc:spChg>
        <pc:spChg chg="mod">
          <ac:chgData name="Nischitha S" userId="S::nischithas@bgsit.ac.in::85d12a96-7980-4793-a301-65549345a755" providerId="AD" clId="Web-{F8DD195C-F97C-41EE-B034-C60BF325734E}" dt="2021-05-24T04:18:04.610" v="25" actId="20577"/>
          <ac:spMkLst>
            <pc:docMk/>
            <pc:sldMk cId="1777578611" sldId="306"/>
            <ac:spMk id="3" creationId="{8DAE8774-4ED3-462C-9D1F-FCE08E25BD93}"/>
          </ac:spMkLst>
        </pc:spChg>
      </pc:sldChg>
      <pc:sldChg chg="modSp new">
        <pc:chgData name="Nischitha S" userId="S::nischithas@bgsit.ac.in::85d12a96-7980-4793-a301-65549345a755" providerId="AD" clId="Web-{F8DD195C-F97C-41EE-B034-C60BF325734E}" dt="2021-05-24T04:19:49.017" v="80" actId="20577"/>
        <pc:sldMkLst>
          <pc:docMk/>
          <pc:sldMk cId="3318455687" sldId="307"/>
        </pc:sldMkLst>
        <pc:spChg chg="mod">
          <ac:chgData name="Nischitha S" userId="S::nischithas@bgsit.ac.in::85d12a96-7980-4793-a301-65549345a755" providerId="AD" clId="Web-{F8DD195C-F97C-41EE-B034-C60BF325734E}" dt="2021-05-24T04:18:15.485" v="33" actId="20577"/>
          <ac:spMkLst>
            <pc:docMk/>
            <pc:sldMk cId="3318455687" sldId="307"/>
            <ac:spMk id="2" creationId="{B33AD59B-967D-43A4-8776-29E657806276}"/>
          </ac:spMkLst>
        </pc:spChg>
        <pc:spChg chg="mod">
          <ac:chgData name="Nischitha S" userId="S::nischithas@bgsit.ac.in::85d12a96-7980-4793-a301-65549345a755" providerId="AD" clId="Web-{F8DD195C-F97C-41EE-B034-C60BF325734E}" dt="2021-05-24T04:19:49.017" v="80" actId="20577"/>
          <ac:spMkLst>
            <pc:docMk/>
            <pc:sldMk cId="3318455687" sldId="307"/>
            <ac:spMk id="3" creationId="{3A129065-B345-4534-9C13-DF9239C3AC1E}"/>
          </ac:spMkLst>
        </pc:spChg>
      </pc:sldChg>
      <pc:sldChg chg="addSp delSp modSp new mod setBg">
        <pc:chgData name="Nischitha S" userId="S::nischithas@bgsit.ac.in::85d12a96-7980-4793-a301-65549345a755" providerId="AD" clId="Web-{F8DD195C-F97C-41EE-B034-C60BF325734E}" dt="2021-05-24T04:20:30.032" v="107" actId="20577"/>
        <pc:sldMkLst>
          <pc:docMk/>
          <pc:sldMk cId="2609484737" sldId="308"/>
        </pc:sldMkLst>
        <pc:spChg chg="mod">
          <ac:chgData name="Nischitha S" userId="S::nischithas@bgsit.ac.in::85d12a96-7980-4793-a301-65549345a755" providerId="AD" clId="Web-{F8DD195C-F97C-41EE-B034-C60BF325734E}" dt="2021-05-24T04:20:01.095" v="83"/>
          <ac:spMkLst>
            <pc:docMk/>
            <pc:sldMk cId="2609484737" sldId="308"/>
            <ac:spMk id="2" creationId="{0028D14A-7511-4B47-9ADD-795456320DB9}"/>
          </ac:spMkLst>
        </pc:spChg>
        <pc:spChg chg="del">
          <ac:chgData name="Nischitha S" userId="S::nischithas@bgsit.ac.in::85d12a96-7980-4793-a301-65549345a755" providerId="AD" clId="Web-{F8DD195C-F97C-41EE-B034-C60BF325734E}" dt="2021-05-24T04:19:55.657" v="82"/>
          <ac:spMkLst>
            <pc:docMk/>
            <pc:sldMk cId="2609484737" sldId="308"/>
            <ac:spMk id="3" creationId="{63993E5F-5E05-42E4-93C7-D7800B190F92}"/>
          </ac:spMkLst>
        </pc:spChg>
        <pc:spChg chg="add mod">
          <ac:chgData name="Nischitha S" userId="S::nischithas@bgsit.ac.in::85d12a96-7980-4793-a301-65549345a755" providerId="AD" clId="Web-{F8DD195C-F97C-41EE-B034-C60BF325734E}" dt="2021-05-24T04:20:30.032" v="107" actId="20577"/>
          <ac:spMkLst>
            <pc:docMk/>
            <pc:sldMk cId="2609484737" sldId="308"/>
            <ac:spMk id="8" creationId="{29B6C3C8-AAAF-4137-86F5-307661BE9A09}"/>
          </ac:spMkLst>
        </pc:spChg>
        <pc:spChg chg="add">
          <ac:chgData name="Nischitha S" userId="S::nischithas@bgsit.ac.in::85d12a96-7980-4793-a301-65549345a755" providerId="AD" clId="Web-{F8DD195C-F97C-41EE-B034-C60BF325734E}" dt="2021-05-24T04:20:01.095" v="83"/>
          <ac:spMkLst>
            <pc:docMk/>
            <pc:sldMk cId="2609484737" sldId="308"/>
            <ac:spMk id="11" creationId="{8B3A2D1A-45FC-4F95-B150-1C13EF2F6D09}"/>
          </ac:spMkLst>
        </pc:spChg>
        <pc:spChg chg="add">
          <ac:chgData name="Nischitha S" userId="S::nischithas@bgsit.ac.in::85d12a96-7980-4793-a301-65549345a755" providerId="AD" clId="Web-{F8DD195C-F97C-41EE-B034-C60BF325734E}" dt="2021-05-24T04:20:01.095" v="83"/>
          <ac:spMkLst>
            <pc:docMk/>
            <pc:sldMk cId="2609484737" sldId="308"/>
            <ac:spMk id="13" creationId="{39C3C864-C625-4883-B868-9A4C470F4DD5}"/>
          </ac:spMkLst>
        </pc:spChg>
        <pc:picChg chg="add mod ord">
          <ac:chgData name="Nischitha S" userId="S::nischithas@bgsit.ac.in::85d12a96-7980-4793-a301-65549345a755" providerId="AD" clId="Web-{F8DD195C-F97C-41EE-B034-C60BF325734E}" dt="2021-05-24T04:20:01.095" v="83"/>
          <ac:picMkLst>
            <pc:docMk/>
            <pc:sldMk cId="2609484737" sldId="308"/>
            <ac:picMk id="4" creationId="{337F7B7C-638A-4E6A-92F4-E3DE4B6D1538}"/>
          </ac:picMkLst>
        </pc:picChg>
      </pc:sldChg>
      <pc:sldChg chg="modSp new">
        <pc:chgData name="Nischitha S" userId="S::nischithas@bgsit.ac.in::85d12a96-7980-4793-a301-65549345a755" providerId="AD" clId="Web-{F8DD195C-F97C-41EE-B034-C60BF325734E}" dt="2021-05-24T04:22:05.392" v="124" actId="20577"/>
        <pc:sldMkLst>
          <pc:docMk/>
          <pc:sldMk cId="19348079" sldId="309"/>
        </pc:sldMkLst>
        <pc:spChg chg="mod">
          <ac:chgData name="Nischitha S" userId="S::nischithas@bgsit.ac.in::85d12a96-7980-4793-a301-65549345a755" providerId="AD" clId="Web-{F8DD195C-F97C-41EE-B034-C60BF325734E}" dt="2021-05-24T04:22:05.392" v="124" actId="20577"/>
          <ac:spMkLst>
            <pc:docMk/>
            <pc:sldMk cId="19348079" sldId="309"/>
            <ac:spMk id="3" creationId="{B457EB40-E328-426E-B832-B1B2DD127586}"/>
          </ac:spMkLst>
        </pc:spChg>
      </pc:sldChg>
    </pc:docChg>
  </pc:docChgLst>
  <pc:docChgLst>
    <pc:chgData name="Nischitha S" userId="S::nischithas@bgsit.ac.in::85d12a96-7980-4793-a301-65549345a755" providerId="AD" clId="Web-{F4FB765B-DB50-44A2-A586-77426C3B6FD3}"/>
    <pc:docChg chg="addSld modSld">
      <pc:chgData name="Nischitha S" userId="S::nischithas@bgsit.ac.in::85d12a96-7980-4793-a301-65549345a755" providerId="AD" clId="Web-{F4FB765B-DB50-44A2-A586-77426C3B6FD3}" dt="2021-05-13T04:08:50.263" v="456"/>
      <pc:docMkLst>
        <pc:docMk/>
      </pc:docMkLst>
      <pc:sldChg chg="addSp modSp mod setBg">
        <pc:chgData name="Nischitha S" userId="S::nischithas@bgsit.ac.in::85d12a96-7980-4793-a301-65549345a755" providerId="AD" clId="Web-{F4FB765B-DB50-44A2-A586-77426C3B6FD3}" dt="2021-05-13T04:06:11.906" v="394"/>
        <pc:sldMkLst>
          <pc:docMk/>
          <pc:sldMk cId="3127411155" sldId="257"/>
        </pc:sldMkLst>
        <pc:spChg chg="mod">
          <ac:chgData name="Nischitha S" userId="S::nischithas@bgsit.ac.in::85d12a96-7980-4793-a301-65549345a755" providerId="AD" clId="Web-{F4FB765B-DB50-44A2-A586-77426C3B6FD3}" dt="2021-05-13T04:06:11.906" v="394"/>
          <ac:spMkLst>
            <pc:docMk/>
            <pc:sldMk cId="3127411155" sldId="257"/>
            <ac:spMk id="2" creationId="{2D0F5829-C8FE-4271-B150-B4BC8FCB4F54}"/>
          </ac:spMkLst>
        </pc:spChg>
        <pc:spChg chg="mod">
          <ac:chgData name="Nischitha S" userId="S::nischithas@bgsit.ac.in::85d12a96-7980-4793-a301-65549345a755" providerId="AD" clId="Web-{F4FB765B-DB50-44A2-A586-77426C3B6FD3}" dt="2021-05-13T04:06:11.906" v="394"/>
          <ac:spMkLst>
            <pc:docMk/>
            <pc:sldMk cId="3127411155" sldId="257"/>
            <ac:spMk id="3" creationId="{7C0460CC-0C95-42C0-AE9B-5E100A416416}"/>
          </ac:spMkLst>
        </pc:spChg>
        <pc:spChg chg="add">
          <ac:chgData name="Nischitha S" userId="S::nischithas@bgsit.ac.in::85d12a96-7980-4793-a301-65549345a755" providerId="AD" clId="Web-{F4FB765B-DB50-44A2-A586-77426C3B6FD3}" dt="2021-05-13T04:06:11.906" v="394"/>
          <ac:spMkLst>
            <pc:docMk/>
            <pc:sldMk cId="3127411155" sldId="257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6:11.906" v="394"/>
          <ac:spMkLst>
            <pc:docMk/>
            <pc:sldMk cId="3127411155" sldId="257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6:11.906" v="394"/>
          <ac:grpSpMkLst>
            <pc:docMk/>
            <pc:sldMk cId="3127411155" sldId="257"/>
            <ac:grpSpMk id="10" creationId="{28FAF094-D087-493F-8DF9-A486C2D6BBAA}"/>
          </ac:grpSpMkLst>
        </pc:grpChg>
      </pc:sldChg>
      <pc:sldChg chg="addSp modSp mod setBg">
        <pc:chgData name="Nischitha S" userId="S::nischithas@bgsit.ac.in::85d12a96-7980-4793-a301-65549345a755" providerId="AD" clId="Web-{F4FB765B-DB50-44A2-A586-77426C3B6FD3}" dt="2021-05-13T04:06:08.812" v="393"/>
        <pc:sldMkLst>
          <pc:docMk/>
          <pc:sldMk cId="3546591964" sldId="258"/>
        </pc:sldMkLst>
        <pc:spChg chg="mod">
          <ac:chgData name="Nischitha S" userId="S::nischithas@bgsit.ac.in::85d12a96-7980-4793-a301-65549345a755" providerId="AD" clId="Web-{F4FB765B-DB50-44A2-A586-77426C3B6FD3}" dt="2021-05-13T04:06:08.812" v="393"/>
          <ac:spMkLst>
            <pc:docMk/>
            <pc:sldMk cId="3546591964" sldId="258"/>
            <ac:spMk id="2" creationId="{2D0F5829-C8FE-4271-B150-B4BC8FCB4F54}"/>
          </ac:spMkLst>
        </pc:spChg>
        <pc:spChg chg="mod">
          <ac:chgData name="Nischitha S" userId="S::nischithas@bgsit.ac.in::85d12a96-7980-4793-a301-65549345a755" providerId="AD" clId="Web-{F4FB765B-DB50-44A2-A586-77426C3B6FD3}" dt="2021-05-13T04:06:08.812" v="393"/>
          <ac:spMkLst>
            <pc:docMk/>
            <pc:sldMk cId="3546591964" sldId="258"/>
            <ac:spMk id="3" creationId="{7C0460CC-0C95-42C0-AE9B-5E100A416416}"/>
          </ac:spMkLst>
        </pc:spChg>
        <pc:spChg chg="add">
          <ac:chgData name="Nischitha S" userId="S::nischithas@bgsit.ac.in::85d12a96-7980-4793-a301-65549345a755" providerId="AD" clId="Web-{F4FB765B-DB50-44A2-A586-77426C3B6FD3}" dt="2021-05-13T04:06:08.812" v="393"/>
          <ac:spMkLst>
            <pc:docMk/>
            <pc:sldMk cId="3546591964" sldId="258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6:08.812" v="393"/>
          <ac:spMkLst>
            <pc:docMk/>
            <pc:sldMk cId="3546591964" sldId="258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6:08.812" v="393"/>
          <ac:grpSpMkLst>
            <pc:docMk/>
            <pc:sldMk cId="3546591964" sldId="258"/>
            <ac:grpSpMk id="10" creationId="{28FAF094-D087-493F-8DF9-A486C2D6BBAA}"/>
          </ac:grpSpMkLst>
        </pc:grpChg>
      </pc:sldChg>
      <pc:sldChg chg="addSp modSp mod setBg">
        <pc:chgData name="Nischitha S" userId="S::nischithas@bgsit.ac.in::85d12a96-7980-4793-a301-65549345a755" providerId="AD" clId="Web-{F4FB765B-DB50-44A2-A586-77426C3B6FD3}" dt="2021-05-13T04:06:05.359" v="392"/>
        <pc:sldMkLst>
          <pc:docMk/>
          <pc:sldMk cId="1049348880" sldId="259"/>
        </pc:sldMkLst>
        <pc:spChg chg="mod">
          <ac:chgData name="Nischitha S" userId="S::nischithas@bgsit.ac.in::85d12a96-7980-4793-a301-65549345a755" providerId="AD" clId="Web-{F4FB765B-DB50-44A2-A586-77426C3B6FD3}" dt="2021-05-13T04:06:05.359" v="392"/>
          <ac:spMkLst>
            <pc:docMk/>
            <pc:sldMk cId="1049348880" sldId="259"/>
            <ac:spMk id="2" creationId="{F2498885-AAAD-40A7-A788-05540757F999}"/>
          </ac:spMkLst>
        </pc:spChg>
        <pc:spChg chg="mod">
          <ac:chgData name="Nischitha S" userId="S::nischithas@bgsit.ac.in::85d12a96-7980-4793-a301-65549345a755" providerId="AD" clId="Web-{F4FB765B-DB50-44A2-A586-77426C3B6FD3}" dt="2021-05-13T04:06:05.359" v="392"/>
          <ac:spMkLst>
            <pc:docMk/>
            <pc:sldMk cId="1049348880" sldId="259"/>
            <ac:spMk id="3" creationId="{157165C7-E29E-45A6-8631-8825155C9384}"/>
          </ac:spMkLst>
        </pc:spChg>
        <pc:spChg chg="add">
          <ac:chgData name="Nischitha S" userId="S::nischithas@bgsit.ac.in::85d12a96-7980-4793-a301-65549345a755" providerId="AD" clId="Web-{F4FB765B-DB50-44A2-A586-77426C3B6FD3}" dt="2021-05-13T04:06:05.359" v="392"/>
          <ac:spMkLst>
            <pc:docMk/>
            <pc:sldMk cId="1049348880" sldId="259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6:05.359" v="392"/>
          <ac:spMkLst>
            <pc:docMk/>
            <pc:sldMk cId="1049348880" sldId="259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6:05.359" v="392"/>
          <ac:grpSpMkLst>
            <pc:docMk/>
            <pc:sldMk cId="1049348880" sldId="259"/>
            <ac:grpSpMk id="10" creationId="{28FAF094-D087-493F-8DF9-A486C2D6BBAA}"/>
          </ac:grpSpMkLst>
        </pc:grpChg>
      </pc:sldChg>
      <pc:sldChg chg="addSp delSp modSp">
        <pc:chgData name="Nischitha S" userId="S::nischithas@bgsit.ac.in::85d12a96-7980-4793-a301-65549345a755" providerId="AD" clId="Web-{F4FB765B-DB50-44A2-A586-77426C3B6FD3}" dt="2021-05-13T04:05:57.030" v="391"/>
        <pc:sldMkLst>
          <pc:docMk/>
          <pc:sldMk cId="1719593364" sldId="262"/>
        </pc:sldMkLst>
        <pc:spChg chg="mo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2" creationId="{0B6931A5-F840-48C7-AFC7-29E5149650A9}"/>
          </ac:spMkLst>
        </pc:spChg>
        <pc:spChg chg="mo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3" creationId="{5B3A4713-DCDA-4D01-BF10-7C1C8689850D}"/>
          </ac:spMkLst>
        </pc:spChg>
        <pc:spChg chg="del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9" creationId="{1A95671B-3CC6-4792-9114-B74FAEA224E6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14" creationId="{DBC6133C-0615-4CE4-9132-37E609A9BDFA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16" creationId="{169CC832-2974-4E8D-90ED-3E2941BA7336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18" creationId="{55222F96-971A-4F90-B841-6BAB416C7AC1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20" creationId="{08980754-6F4B-43C9-B9BE-127B6BED6586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7.030" v="391"/>
          <ac:spMkLst>
            <pc:docMk/>
            <pc:sldMk cId="1719593364" sldId="262"/>
            <ac:spMk id="22" creationId="{2C1BBA94-3F40-40AA-8BB9-E69E25E537C1}"/>
          </ac:spMkLst>
        </pc:spChg>
        <pc:picChg chg="mod">
          <ac:chgData name="Nischitha S" userId="S::nischithas@bgsit.ac.in::85d12a96-7980-4793-a301-65549345a755" providerId="AD" clId="Web-{F4FB765B-DB50-44A2-A586-77426C3B6FD3}" dt="2021-05-13T04:05:57.030" v="391"/>
          <ac:picMkLst>
            <pc:docMk/>
            <pc:sldMk cId="1719593364" sldId="262"/>
            <ac:picMk id="4" creationId="{55AD4093-77EB-4EAC-9746-3B8C98A2C257}"/>
          </ac:picMkLst>
        </pc:picChg>
      </pc:sldChg>
      <pc:sldChg chg="addSp modSp mod setBg">
        <pc:chgData name="Nischitha S" userId="S::nischithas@bgsit.ac.in::85d12a96-7980-4793-a301-65549345a755" providerId="AD" clId="Web-{F4FB765B-DB50-44A2-A586-77426C3B6FD3}" dt="2021-05-13T04:05:53.014" v="390"/>
        <pc:sldMkLst>
          <pc:docMk/>
          <pc:sldMk cId="458973337" sldId="263"/>
        </pc:sldMkLst>
        <pc:spChg chg="mod">
          <ac:chgData name="Nischitha S" userId="S::nischithas@bgsit.ac.in::85d12a96-7980-4793-a301-65549345a755" providerId="AD" clId="Web-{F4FB765B-DB50-44A2-A586-77426C3B6FD3}" dt="2021-05-13T04:05:53.014" v="390"/>
          <ac:spMkLst>
            <pc:docMk/>
            <pc:sldMk cId="458973337" sldId="263"/>
            <ac:spMk id="2" creationId="{6A43ED98-E37A-4B3F-861B-64E4A3D7F01D}"/>
          </ac:spMkLst>
        </pc:spChg>
        <pc:spChg chg="mod">
          <ac:chgData name="Nischitha S" userId="S::nischithas@bgsit.ac.in::85d12a96-7980-4793-a301-65549345a755" providerId="AD" clId="Web-{F4FB765B-DB50-44A2-A586-77426C3B6FD3}" dt="2021-05-13T04:05:53.014" v="390"/>
          <ac:spMkLst>
            <pc:docMk/>
            <pc:sldMk cId="458973337" sldId="263"/>
            <ac:spMk id="3" creationId="{CAA638A6-C242-4AAE-B26B-B06AEECB65AC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3.014" v="390"/>
          <ac:spMkLst>
            <pc:docMk/>
            <pc:sldMk cId="458973337" sldId="263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5:53.014" v="390"/>
          <ac:spMkLst>
            <pc:docMk/>
            <pc:sldMk cId="458973337" sldId="263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53.014" v="390"/>
          <ac:grpSpMkLst>
            <pc:docMk/>
            <pc:sldMk cId="458973337" sldId="263"/>
            <ac:grpSpMk id="10" creationId="{28FAF094-D087-493F-8DF9-A486C2D6BBAA}"/>
          </ac:grpSpMkLst>
        </pc:grpChg>
      </pc:sldChg>
      <pc:sldChg chg="addSp modSp mod setBg">
        <pc:chgData name="Nischitha S" userId="S::nischithas@bgsit.ac.in::85d12a96-7980-4793-a301-65549345a755" providerId="AD" clId="Web-{F4FB765B-DB50-44A2-A586-77426C3B6FD3}" dt="2021-05-13T04:05:40.341" v="389"/>
        <pc:sldMkLst>
          <pc:docMk/>
          <pc:sldMk cId="3798868068" sldId="265"/>
        </pc:sldMkLst>
        <pc:spChg chg="mo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2" creationId="{AAA5096B-1C0B-4241-A96D-99E7533BAC7E}"/>
          </ac:spMkLst>
        </pc:spChg>
        <pc:spChg chg="mo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3" creationId="{30FFE5E1-291D-46E8-90AB-393A604853AC}"/>
          </ac:spMkLst>
        </pc:spChg>
        <pc:spChg chg="ad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9" creationId="{201CC55D-ED54-4C5C-95E6-10947BD1103B}"/>
          </ac:spMkLst>
        </pc:spChg>
        <pc:spChg chg="ad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15" creationId="{3873B707-463F-40B0-8227-E8CC6C67EB25}"/>
          </ac:spMkLst>
        </pc:spChg>
        <pc:spChg chg="ad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17" creationId="{C13237C8-E62C-4F0D-A318-BD6FB6C2D138}"/>
          </ac:spMkLst>
        </pc:spChg>
        <pc:spChg chg="add">
          <ac:chgData name="Nischitha S" userId="S::nischithas@bgsit.ac.in::85d12a96-7980-4793-a301-65549345a755" providerId="AD" clId="Web-{F4FB765B-DB50-44A2-A586-77426C3B6FD3}" dt="2021-05-13T04:05:40.341" v="389"/>
          <ac:spMkLst>
            <pc:docMk/>
            <pc:sldMk cId="3798868068" sldId="265"/>
            <ac:spMk id="19" creationId="{19C9EAEA-39D0-4B0E-A0EB-51E7B26740B1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40.341" v="389"/>
          <ac:grpSpMkLst>
            <pc:docMk/>
            <pc:sldMk cId="3798868068" sldId="265"/>
            <ac:grpSpMk id="11" creationId="{1DE889C7-FAD6-4397-98E2-05D503484459}"/>
          </ac:grpSpMkLst>
        </pc:grpChg>
        <pc:picChg chg="add mod">
          <ac:chgData name="Nischitha S" userId="S::nischithas@bgsit.ac.in::85d12a96-7980-4793-a301-65549345a755" providerId="AD" clId="Web-{F4FB765B-DB50-44A2-A586-77426C3B6FD3}" dt="2021-05-13T04:05:40.341" v="389"/>
          <ac:picMkLst>
            <pc:docMk/>
            <pc:sldMk cId="3798868068" sldId="265"/>
            <ac:picMk id="4" creationId="{4E6EFD50-D9B9-4A5F-A9EC-AA44D783107D}"/>
          </ac:picMkLst>
        </pc:picChg>
      </pc:sldChg>
      <pc:sldChg chg="addSp modSp new mod setBg">
        <pc:chgData name="Nischitha S" userId="S::nischithas@bgsit.ac.in::85d12a96-7980-4793-a301-65549345a755" providerId="AD" clId="Web-{F4FB765B-DB50-44A2-A586-77426C3B6FD3}" dt="2021-05-13T04:05:35.435" v="388"/>
        <pc:sldMkLst>
          <pc:docMk/>
          <pc:sldMk cId="2384100805" sldId="267"/>
        </pc:sldMkLst>
        <pc:spChg chg="mod">
          <ac:chgData name="Nischitha S" userId="S::nischithas@bgsit.ac.in::85d12a96-7980-4793-a301-65549345a755" providerId="AD" clId="Web-{F4FB765B-DB50-44A2-A586-77426C3B6FD3}" dt="2021-05-13T04:05:35.435" v="388"/>
          <ac:spMkLst>
            <pc:docMk/>
            <pc:sldMk cId="2384100805" sldId="267"/>
            <ac:spMk id="2" creationId="{CDCAABDA-3CB3-468E-BE1D-0D6E37AEE138}"/>
          </ac:spMkLst>
        </pc:spChg>
        <pc:spChg chg="mod">
          <ac:chgData name="Nischitha S" userId="S::nischithas@bgsit.ac.in::85d12a96-7980-4793-a301-65549345a755" providerId="AD" clId="Web-{F4FB765B-DB50-44A2-A586-77426C3B6FD3}" dt="2021-05-13T04:05:35.435" v="388"/>
          <ac:spMkLst>
            <pc:docMk/>
            <pc:sldMk cId="2384100805" sldId="267"/>
            <ac:spMk id="3" creationId="{596E9DFC-D189-4CE8-AB6C-886508750C8F}"/>
          </ac:spMkLst>
        </pc:spChg>
        <pc:spChg chg="add">
          <ac:chgData name="Nischitha S" userId="S::nischithas@bgsit.ac.in::85d12a96-7980-4793-a301-65549345a755" providerId="AD" clId="Web-{F4FB765B-DB50-44A2-A586-77426C3B6FD3}" dt="2021-05-13T04:05:35.435" v="388"/>
          <ac:spMkLst>
            <pc:docMk/>
            <pc:sldMk cId="2384100805" sldId="267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5:35.435" v="388"/>
          <ac:spMkLst>
            <pc:docMk/>
            <pc:sldMk cId="2384100805" sldId="267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35.435" v="388"/>
          <ac:grpSpMkLst>
            <pc:docMk/>
            <pc:sldMk cId="2384100805" sldId="267"/>
            <ac:grpSpMk id="10" creationId="{28FAF094-D087-493F-8DF9-A486C2D6BBAA}"/>
          </ac:grpSpMkLst>
        </pc:grpChg>
      </pc:sldChg>
      <pc:sldChg chg="addSp modSp new mod setBg">
        <pc:chgData name="Nischitha S" userId="S::nischithas@bgsit.ac.in::85d12a96-7980-4793-a301-65549345a755" providerId="AD" clId="Web-{F4FB765B-DB50-44A2-A586-77426C3B6FD3}" dt="2021-05-13T04:05:30.934" v="387"/>
        <pc:sldMkLst>
          <pc:docMk/>
          <pc:sldMk cId="1764335135" sldId="268"/>
        </pc:sldMkLst>
        <pc:spChg chg="mod">
          <ac:chgData name="Nischitha S" userId="S::nischithas@bgsit.ac.in::85d12a96-7980-4793-a301-65549345a755" providerId="AD" clId="Web-{F4FB765B-DB50-44A2-A586-77426C3B6FD3}" dt="2021-05-13T04:05:30.934" v="387"/>
          <ac:spMkLst>
            <pc:docMk/>
            <pc:sldMk cId="1764335135" sldId="268"/>
            <ac:spMk id="2" creationId="{9972B25A-CE6B-4D80-A8A9-FB2796D5B5B9}"/>
          </ac:spMkLst>
        </pc:spChg>
        <pc:spChg chg="mod">
          <ac:chgData name="Nischitha S" userId="S::nischithas@bgsit.ac.in::85d12a96-7980-4793-a301-65549345a755" providerId="AD" clId="Web-{F4FB765B-DB50-44A2-A586-77426C3B6FD3}" dt="2021-05-13T04:05:30.934" v="387"/>
          <ac:spMkLst>
            <pc:docMk/>
            <pc:sldMk cId="1764335135" sldId="268"/>
            <ac:spMk id="3" creationId="{238C2F4A-A4C0-40E2-865A-C2761D2EE321}"/>
          </ac:spMkLst>
        </pc:spChg>
        <pc:spChg chg="add">
          <ac:chgData name="Nischitha S" userId="S::nischithas@bgsit.ac.in::85d12a96-7980-4793-a301-65549345a755" providerId="AD" clId="Web-{F4FB765B-DB50-44A2-A586-77426C3B6FD3}" dt="2021-05-13T04:05:30.934" v="387"/>
          <ac:spMkLst>
            <pc:docMk/>
            <pc:sldMk cId="1764335135" sldId="268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5:30.934" v="387"/>
          <ac:spMkLst>
            <pc:docMk/>
            <pc:sldMk cId="1764335135" sldId="268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30.934" v="387"/>
          <ac:grpSpMkLst>
            <pc:docMk/>
            <pc:sldMk cId="1764335135" sldId="268"/>
            <ac:grpSpMk id="10" creationId="{28FAF094-D087-493F-8DF9-A486C2D6BBAA}"/>
          </ac:grpSpMkLst>
        </pc:grpChg>
      </pc:sldChg>
      <pc:sldChg chg="addSp modSp new mod setBg">
        <pc:chgData name="Nischitha S" userId="S::nischithas@bgsit.ac.in::85d12a96-7980-4793-a301-65549345a755" providerId="AD" clId="Web-{F4FB765B-DB50-44A2-A586-77426C3B6FD3}" dt="2021-05-13T04:05:26.387" v="386"/>
        <pc:sldMkLst>
          <pc:docMk/>
          <pc:sldMk cId="2516301906" sldId="269"/>
        </pc:sldMkLst>
        <pc:spChg chg="mod">
          <ac:chgData name="Nischitha S" userId="S::nischithas@bgsit.ac.in::85d12a96-7980-4793-a301-65549345a755" providerId="AD" clId="Web-{F4FB765B-DB50-44A2-A586-77426C3B6FD3}" dt="2021-05-13T04:05:26.387" v="386"/>
          <ac:spMkLst>
            <pc:docMk/>
            <pc:sldMk cId="2516301906" sldId="269"/>
            <ac:spMk id="2" creationId="{6DC29826-793D-4148-A749-C490BF065D46}"/>
          </ac:spMkLst>
        </pc:spChg>
        <pc:spChg chg="mod">
          <ac:chgData name="Nischitha S" userId="S::nischithas@bgsit.ac.in::85d12a96-7980-4793-a301-65549345a755" providerId="AD" clId="Web-{F4FB765B-DB50-44A2-A586-77426C3B6FD3}" dt="2021-05-13T04:05:26.387" v="386"/>
          <ac:spMkLst>
            <pc:docMk/>
            <pc:sldMk cId="2516301906" sldId="269"/>
            <ac:spMk id="3" creationId="{CBD0522A-7EC7-4270-95F3-38F81A2BCE3B}"/>
          </ac:spMkLst>
        </pc:spChg>
        <pc:spChg chg="add">
          <ac:chgData name="Nischitha S" userId="S::nischithas@bgsit.ac.in::85d12a96-7980-4793-a301-65549345a755" providerId="AD" clId="Web-{F4FB765B-DB50-44A2-A586-77426C3B6FD3}" dt="2021-05-13T04:05:26.387" v="386"/>
          <ac:spMkLst>
            <pc:docMk/>
            <pc:sldMk cId="2516301906" sldId="269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5:26.387" v="386"/>
          <ac:spMkLst>
            <pc:docMk/>
            <pc:sldMk cId="2516301906" sldId="269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26.387" v="386"/>
          <ac:grpSpMkLst>
            <pc:docMk/>
            <pc:sldMk cId="2516301906" sldId="269"/>
            <ac:grpSpMk id="10" creationId="{28FAF094-D087-493F-8DF9-A486C2D6BBAA}"/>
          </ac:grpSpMkLst>
        </pc:grpChg>
      </pc:sldChg>
      <pc:sldChg chg="addSp modSp new mod setBg">
        <pc:chgData name="Nischitha S" userId="S::nischithas@bgsit.ac.in::85d12a96-7980-4793-a301-65549345a755" providerId="AD" clId="Web-{F4FB765B-DB50-44A2-A586-77426C3B6FD3}" dt="2021-05-13T04:05:22.871" v="385"/>
        <pc:sldMkLst>
          <pc:docMk/>
          <pc:sldMk cId="3203772293" sldId="270"/>
        </pc:sldMkLst>
        <pc:spChg chg="mod">
          <ac:chgData name="Nischitha S" userId="S::nischithas@bgsit.ac.in::85d12a96-7980-4793-a301-65549345a755" providerId="AD" clId="Web-{F4FB765B-DB50-44A2-A586-77426C3B6FD3}" dt="2021-05-13T04:05:22.871" v="385"/>
          <ac:spMkLst>
            <pc:docMk/>
            <pc:sldMk cId="3203772293" sldId="270"/>
            <ac:spMk id="2" creationId="{F0D7104F-F56D-4E34-9492-E4AF9421FF59}"/>
          </ac:spMkLst>
        </pc:spChg>
        <pc:spChg chg="mod">
          <ac:chgData name="Nischitha S" userId="S::nischithas@bgsit.ac.in::85d12a96-7980-4793-a301-65549345a755" providerId="AD" clId="Web-{F4FB765B-DB50-44A2-A586-77426C3B6FD3}" dt="2021-05-13T04:05:22.871" v="385"/>
          <ac:spMkLst>
            <pc:docMk/>
            <pc:sldMk cId="3203772293" sldId="270"/>
            <ac:spMk id="3" creationId="{9CDAE1FE-9B44-4451-92FE-4C31125CAD3F}"/>
          </ac:spMkLst>
        </pc:spChg>
        <pc:spChg chg="add">
          <ac:chgData name="Nischitha S" userId="S::nischithas@bgsit.ac.in::85d12a96-7980-4793-a301-65549345a755" providerId="AD" clId="Web-{F4FB765B-DB50-44A2-A586-77426C3B6FD3}" dt="2021-05-13T04:05:22.871" v="385"/>
          <ac:spMkLst>
            <pc:docMk/>
            <pc:sldMk cId="3203772293" sldId="270"/>
            <ac:spMk id="8" creationId="{DBF61EA3-B236-439E-9C0B-340980D56BEE}"/>
          </ac:spMkLst>
        </pc:spChg>
        <pc:spChg chg="add">
          <ac:chgData name="Nischitha S" userId="S::nischithas@bgsit.ac.in::85d12a96-7980-4793-a301-65549345a755" providerId="AD" clId="Web-{F4FB765B-DB50-44A2-A586-77426C3B6FD3}" dt="2021-05-13T04:05:22.871" v="385"/>
          <ac:spMkLst>
            <pc:docMk/>
            <pc:sldMk cId="3203772293" sldId="270"/>
            <ac:spMk id="14" creationId="{E659831F-0D9A-4C63-9EBB-8435B85A440F}"/>
          </ac:spMkLst>
        </pc:spChg>
        <pc:grpChg chg="add">
          <ac:chgData name="Nischitha S" userId="S::nischithas@bgsit.ac.in::85d12a96-7980-4793-a301-65549345a755" providerId="AD" clId="Web-{F4FB765B-DB50-44A2-A586-77426C3B6FD3}" dt="2021-05-13T04:05:22.871" v="385"/>
          <ac:grpSpMkLst>
            <pc:docMk/>
            <pc:sldMk cId="3203772293" sldId="270"/>
            <ac:grpSpMk id="10" creationId="{28FAF094-D087-493F-8DF9-A486C2D6BBAA}"/>
          </ac:grpSpMkLst>
        </pc:grpChg>
      </pc:sldChg>
      <pc:sldChg chg="addSp modSp new mod setBg">
        <pc:chgData name="Nischitha S" userId="S::nischithas@bgsit.ac.in::85d12a96-7980-4793-a301-65549345a755" providerId="AD" clId="Web-{F4FB765B-DB50-44A2-A586-77426C3B6FD3}" dt="2021-05-13T04:08:15.729" v="445" actId="20577"/>
        <pc:sldMkLst>
          <pc:docMk/>
          <pc:sldMk cId="3458946376" sldId="271"/>
        </pc:sldMkLst>
        <pc:spChg chg="mo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2" creationId="{FB9D5B15-A795-435C-A47B-49F2C2FF918F}"/>
          </ac:spMkLst>
        </pc:spChg>
        <pc:spChg chg="mod">
          <ac:chgData name="Nischitha S" userId="S::nischithas@bgsit.ac.in::85d12a96-7980-4793-a301-65549345a755" providerId="AD" clId="Web-{F4FB765B-DB50-44A2-A586-77426C3B6FD3}" dt="2021-05-13T04:08:15.729" v="445" actId="20577"/>
          <ac:spMkLst>
            <pc:docMk/>
            <pc:sldMk cId="3458946376" sldId="271"/>
            <ac:spMk id="3" creationId="{9CEB80FB-4073-4D7B-8F00-65EB13ED1F61}"/>
          </ac:spMkLst>
        </pc:spChg>
        <pc:spChg chg="ad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9" creationId="{DBC6133C-0615-4CE4-9132-37E609A9BDFA}"/>
          </ac:spMkLst>
        </pc:spChg>
        <pc:spChg chg="ad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11" creationId="{169CC832-2974-4E8D-90ED-3E2941BA7336}"/>
          </ac:spMkLst>
        </pc:spChg>
        <pc:spChg chg="ad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13" creationId="{55222F96-971A-4F90-B841-6BAB416C7AC1}"/>
          </ac:spMkLst>
        </pc:spChg>
        <pc:spChg chg="ad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15" creationId="{08980754-6F4B-43C9-B9BE-127B6BED6586}"/>
          </ac:spMkLst>
        </pc:spChg>
        <pc:spChg chg="add">
          <ac:chgData name="Nischitha S" userId="S::nischithas@bgsit.ac.in::85d12a96-7980-4793-a301-65549345a755" providerId="AD" clId="Web-{F4FB765B-DB50-44A2-A586-77426C3B6FD3}" dt="2021-05-13T04:05:06.823" v="384"/>
          <ac:spMkLst>
            <pc:docMk/>
            <pc:sldMk cId="3458946376" sldId="271"/>
            <ac:spMk id="17" creationId="{2C1BBA94-3F40-40AA-8BB9-E69E25E537C1}"/>
          </ac:spMkLst>
        </pc:spChg>
        <pc:picChg chg="add mod">
          <ac:chgData name="Nischitha S" userId="S::nischithas@bgsit.ac.in::85d12a96-7980-4793-a301-65549345a755" providerId="AD" clId="Web-{F4FB765B-DB50-44A2-A586-77426C3B6FD3}" dt="2021-05-13T04:05:06.823" v="384"/>
          <ac:picMkLst>
            <pc:docMk/>
            <pc:sldMk cId="3458946376" sldId="271"/>
            <ac:picMk id="4" creationId="{587CC952-9525-4E49-821E-3C0ADD877F8C}"/>
          </ac:picMkLst>
        </pc:picChg>
      </pc:sldChg>
      <pc:sldChg chg="addSp delSp modSp new mod setBg">
        <pc:chgData name="Nischitha S" userId="S::nischithas@bgsit.ac.in::85d12a96-7980-4793-a301-65549345a755" providerId="AD" clId="Web-{F4FB765B-DB50-44A2-A586-77426C3B6FD3}" dt="2021-05-13T04:08:50.263" v="456"/>
        <pc:sldMkLst>
          <pc:docMk/>
          <pc:sldMk cId="3544198652" sldId="272"/>
        </pc:sldMkLst>
        <pc:spChg chg="mod">
          <ac:chgData name="Nischitha S" userId="S::nischithas@bgsit.ac.in::85d12a96-7980-4793-a301-65549345a755" providerId="AD" clId="Web-{F4FB765B-DB50-44A2-A586-77426C3B6FD3}" dt="2021-05-13T04:08:50.263" v="456"/>
          <ac:spMkLst>
            <pc:docMk/>
            <pc:sldMk cId="3544198652" sldId="272"/>
            <ac:spMk id="2" creationId="{C272051C-F3E9-47FD-9CCB-739416D5ACB5}"/>
          </ac:spMkLst>
        </pc:spChg>
        <pc:spChg chg="del">
          <ac:chgData name="Nischitha S" userId="S::nischithas@bgsit.ac.in::85d12a96-7980-4793-a301-65549345a755" providerId="AD" clId="Web-{F4FB765B-DB50-44A2-A586-77426C3B6FD3}" dt="2021-05-13T04:08:37.934" v="455"/>
          <ac:spMkLst>
            <pc:docMk/>
            <pc:sldMk cId="3544198652" sldId="272"/>
            <ac:spMk id="3" creationId="{A56181A7-92D3-4D44-AADD-793AE51A2EC0}"/>
          </ac:spMkLst>
        </pc:spChg>
        <pc:picChg chg="add mod ord">
          <ac:chgData name="Nischitha S" userId="S::nischithas@bgsit.ac.in::85d12a96-7980-4793-a301-65549345a755" providerId="AD" clId="Web-{F4FB765B-DB50-44A2-A586-77426C3B6FD3}" dt="2021-05-13T04:08:50.263" v="456"/>
          <ac:picMkLst>
            <pc:docMk/>
            <pc:sldMk cId="3544198652" sldId="272"/>
            <ac:picMk id="4" creationId="{6D5D0D3F-2A21-4D43-99B5-DB49C6183097}"/>
          </ac:picMkLst>
        </pc:picChg>
      </pc:sldChg>
    </pc:docChg>
  </pc:docChgLst>
  <pc:docChgLst>
    <pc:chgData name="Nischitha S" userId="S::nischithas@bgsit.ac.in::85d12a96-7980-4793-a301-65549345a755" providerId="AD" clId="Web-{2CAA0EA4-B183-4B99-A7D3-D661E9E0DE96}"/>
    <pc:docChg chg="addSld modSld">
      <pc:chgData name="Nischitha S" userId="S::nischithas@bgsit.ac.in::85d12a96-7980-4793-a301-65549345a755" providerId="AD" clId="Web-{2CAA0EA4-B183-4B99-A7D3-D661E9E0DE96}" dt="2021-05-25T06:06:42.861" v="33" actId="20577"/>
      <pc:docMkLst>
        <pc:docMk/>
      </pc:docMkLst>
      <pc:sldChg chg="addSp delSp modSp new mod setBg">
        <pc:chgData name="Nischitha S" userId="S::nischithas@bgsit.ac.in::85d12a96-7980-4793-a301-65549345a755" providerId="AD" clId="Web-{2CAA0EA4-B183-4B99-A7D3-D661E9E0DE96}" dt="2021-05-25T06:01:41.897" v="10"/>
        <pc:sldMkLst>
          <pc:docMk/>
          <pc:sldMk cId="903104592" sldId="310"/>
        </pc:sldMkLst>
        <pc:spChg chg="mod">
          <ac:chgData name="Nischitha S" userId="S::nischithas@bgsit.ac.in::85d12a96-7980-4793-a301-65549345a755" providerId="AD" clId="Web-{2CAA0EA4-B183-4B99-A7D3-D661E9E0DE96}" dt="2021-05-25T06:01:41.897" v="10"/>
          <ac:spMkLst>
            <pc:docMk/>
            <pc:sldMk cId="903104592" sldId="310"/>
            <ac:spMk id="2" creationId="{A3D78479-257A-44AE-90D8-69B9B1EBE286}"/>
          </ac:spMkLst>
        </pc:spChg>
        <pc:spChg chg="del">
          <ac:chgData name="Nischitha S" userId="S::nischithas@bgsit.ac.in::85d12a96-7980-4793-a301-65549345a755" providerId="AD" clId="Web-{2CAA0EA4-B183-4B99-A7D3-D661E9E0DE96}" dt="2021-05-25T06:01:36.506" v="9"/>
          <ac:spMkLst>
            <pc:docMk/>
            <pc:sldMk cId="903104592" sldId="310"/>
            <ac:spMk id="3" creationId="{EB9A6060-8E99-42FF-A677-AE19F0DD1788}"/>
          </ac:spMkLst>
        </pc:spChg>
        <pc:picChg chg="add mod ord">
          <ac:chgData name="Nischitha S" userId="S::nischithas@bgsit.ac.in::85d12a96-7980-4793-a301-65549345a755" providerId="AD" clId="Web-{2CAA0EA4-B183-4B99-A7D3-D661E9E0DE96}" dt="2021-05-25T06:01:41.897" v="10"/>
          <ac:picMkLst>
            <pc:docMk/>
            <pc:sldMk cId="903104592" sldId="310"/>
            <ac:picMk id="4" creationId="{8FBAFE88-C972-45C2-80AF-D12F8A3CEE4B}"/>
          </ac:picMkLst>
        </pc:picChg>
      </pc:sldChg>
      <pc:sldChg chg="addSp delSp modSp new mod setBg">
        <pc:chgData name="Nischitha S" userId="S::nischithas@bgsit.ac.in::85d12a96-7980-4793-a301-65549345a755" providerId="AD" clId="Web-{2CAA0EA4-B183-4B99-A7D3-D661E9E0DE96}" dt="2021-05-25T06:03:50.715" v="19"/>
        <pc:sldMkLst>
          <pc:docMk/>
          <pc:sldMk cId="1021364262" sldId="311"/>
        </pc:sldMkLst>
        <pc:spChg chg="mod">
          <ac:chgData name="Nischitha S" userId="S::nischithas@bgsit.ac.in::85d12a96-7980-4793-a301-65549345a755" providerId="AD" clId="Web-{2CAA0EA4-B183-4B99-A7D3-D661E9E0DE96}" dt="2021-05-25T06:03:50.715" v="19"/>
          <ac:spMkLst>
            <pc:docMk/>
            <pc:sldMk cId="1021364262" sldId="311"/>
            <ac:spMk id="2" creationId="{86F38E48-C783-49F4-BE6B-6DD784AE8D84}"/>
          </ac:spMkLst>
        </pc:spChg>
        <pc:spChg chg="del">
          <ac:chgData name="Nischitha S" userId="S::nischithas@bgsit.ac.in::85d12a96-7980-4793-a301-65549345a755" providerId="AD" clId="Web-{2CAA0EA4-B183-4B99-A7D3-D661E9E0DE96}" dt="2021-05-25T06:03:47.496" v="18"/>
          <ac:spMkLst>
            <pc:docMk/>
            <pc:sldMk cId="1021364262" sldId="311"/>
            <ac:spMk id="3" creationId="{4882C20D-3A83-423B-BA6A-192A8A71C002}"/>
          </ac:spMkLst>
        </pc:spChg>
        <pc:picChg chg="add mod ord">
          <ac:chgData name="Nischitha S" userId="S::nischithas@bgsit.ac.in::85d12a96-7980-4793-a301-65549345a755" providerId="AD" clId="Web-{2CAA0EA4-B183-4B99-A7D3-D661E9E0DE96}" dt="2021-05-25T06:03:50.715" v="19"/>
          <ac:picMkLst>
            <pc:docMk/>
            <pc:sldMk cId="1021364262" sldId="311"/>
            <ac:picMk id="4" creationId="{E925C022-272D-4D53-B8D6-9DD7749455C6}"/>
          </ac:picMkLst>
        </pc:picChg>
      </pc:sldChg>
      <pc:sldChg chg="modSp new">
        <pc:chgData name="Nischitha S" userId="S::nischithas@bgsit.ac.in::85d12a96-7980-4793-a301-65549345a755" providerId="AD" clId="Web-{2CAA0EA4-B183-4B99-A7D3-D661E9E0DE96}" dt="2021-05-25T06:06:42.861" v="33" actId="20577"/>
        <pc:sldMkLst>
          <pc:docMk/>
          <pc:sldMk cId="2042708390" sldId="312"/>
        </pc:sldMkLst>
        <pc:spChg chg="mod">
          <ac:chgData name="Nischitha S" userId="S::nischithas@bgsit.ac.in::85d12a96-7980-4793-a301-65549345a755" providerId="AD" clId="Web-{2CAA0EA4-B183-4B99-A7D3-D661E9E0DE96}" dt="2021-05-25T06:06:42.861" v="33" actId="20577"/>
          <ac:spMkLst>
            <pc:docMk/>
            <pc:sldMk cId="2042708390" sldId="312"/>
            <ac:spMk id="3" creationId="{47AAAF94-FE02-4C25-9C85-2E6B9966B725}"/>
          </ac:spMkLst>
        </pc:spChg>
      </pc:sldChg>
    </pc:docChg>
  </pc:docChgLst>
  <pc:docChgLst>
    <pc:chgData name="Nischitha S" userId="S::nischithas@bgsit.ac.in::85d12a96-7980-4793-a301-65549345a755" providerId="AD" clId="Web-{40CDF066-418A-4ABA-8248-9EC2AE3731D6}"/>
    <pc:docChg chg="addSld modSld">
      <pc:chgData name="Nischitha S" userId="S::nischithas@bgsit.ac.in::85d12a96-7980-4793-a301-65549345a755" providerId="AD" clId="Web-{40CDF066-418A-4ABA-8248-9EC2AE3731D6}" dt="2021-05-11T06:03:56.339" v="63" actId="20577"/>
      <pc:docMkLst>
        <pc:docMk/>
      </pc:docMkLst>
      <pc:sldChg chg="modSp">
        <pc:chgData name="Nischitha S" userId="S::nischithas@bgsit.ac.in::85d12a96-7980-4793-a301-65549345a755" providerId="AD" clId="Web-{40CDF066-418A-4ABA-8248-9EC2AE3731D6}" dt="2021-05-11T06:02:11.363" v="28" actId="20577"/>
        <pc:sldMkLst>
          <pc:docMk/>
          <pc:sldMk cId="3798868068" sldId="265"/>
        </pc:sldMkLst>
        <pc:spChg chg="mod">
          <ac:chgData name="Nischitha S" userId="S::nischithas@bgsit.ac.in::85d12a96-7980-4793-a301-65549345a755" providerId="AD" clId="Web-{40CDF066-418A-4ABA-8248-9EC2AE3731D6}" dt="2021-05-11T06:02:11.363" v="28" actId="20577"/>
          <ac:spMkLst>
            <pc:docMk/>
            <pc:sldMk cId="3798868068" sldId="265"/>
            <ac:spMk id="3" creationId="{30FFE5E1-291D-46E8-90AB-393A604853AC}"/>
          </ac:spMkLst>
        </pc:spChg>
      </pc:sldChg>
      <pc:sldChg chg="addSp modSp new">
        <pc:chgData name="Nischitha S" userId="S::nischithas@bgsit.ac.in::85d12a96-7980-4793-a301-65549345a755" providerId="AD" clId="Web-{40CDF066-418A-4ABA-8248-9EC2AE3731D6}" dt="2021-05-11T06:03:56.339" v="63" actId="20577"/>
        <pc:sldMkLst>
          <pc:docMk/>
          <pc:sldMk cId="3382592341" sldId="266"/>
        </pc:sldMkLst>
        <pc:spChg chg="add mod">
          <ac:chgData name="Nischitha S" userId="S::nischithas@bgsit.ac.in::85d12a96-7980-4793-a301-65549345a755" providerId="AD" clId="Web-{40CDF066-418A-4ABA-8248-9EC2AE3731D6}" dt="2021-05-11T06:03:56.339" v="63" actId="20577"/>
          <ac:spMkLst>
            <pc:docMk/>
            <pc:sldMk cId="3382592341" sldId="266"/>
            <ac:spMk id="4" creationId="{A24B4ED4-9EB9-4FF5-80AD-C77006843A1E}"/>
          </ac:spMkLst>
        </pc:spChg>
      </pc:sldChg>
    </pc:docChg>
  </pc:docChgLst>
  <pc:docChgLst>
    <pc:chgData name="Nischitha S" userId="S::nischithas@bgsit.ac.in::85d12a96-7980-4793-a301-65549345a755" providerId="AD" clId="Web-{B50F1EC2-7DE6-4199-AFF9-E4649013DA8D}"/>
    <pc:docChg chg="addSld modSld">
      <pc:chgData name="Nischitha S" userId="S::nischithas@bgsit.ac.in::85d12a96-7980-4793-a301-65549345a755" providerId="AD" clId="Web-{B50F1EC2-7DE6-4199-AFF9-E4649013DA8D}" dt="2021-05-27T04:15:12.841" v="146"/>
      <pc:docMkLst>
        <pc:docMk/>
      </pc:docMkLst>
      <pc:sldChg chg="addSp modSp">
        <pc:chgData name="Nischitha S" userId="S::nischithas@bgsit.ac.in::85d12a96-7980-4793-a301-65549345a755" providerId="AD" clId="Web-{B50F1EC2-7DE6-4199-AFF9-E4649013DA8D}" dt="2021-05-27T04:11:45.842" v="127"/>
        <pc:sldMkLst>
          <pc:docMk/>
          <pc:sldMk cId="3544198652" sldId="272"/>
        </pc:sldMkLst>
        <pc:spChg chg="mod">
          <ac:chgData name="Nischitha S" userId="S::nischithas@bgsit.ac.in::85d12a96-7980-4793-a301-65549345a755" providerId="AD" clId="Web-{B50F1EC2-7DE6-4199-AFF9-E4649013DA8D}" dt="2021-05-27T04:11:45.842" v="127"/>
          <ac:spMkLst>
            <pc:docMk/>
            <pc:sldMk cId="3544198652" sldId="272"/>
            <ac:spMk id="2" creationId="{C272051C-F3E9-47FD-9CCB-739416D5ACB5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5.842" v="127"/>
          <ac:spMkLst>
            <pc:docMk/>
            <pc:sldMk cId="3544198652" sldId="272"/>
            <ac:spMk id="9" creationId="{D12DDE76-C203-4047-9998-63900085B5E8}"/>
          </ac:spMkLst>
        </pc:spChg>
        <pc:picChg chg="mod">
          <ac:chgData name="Nischitha S" userId="S::nischithas@bgsit.ac.in::85d12a96-7980-4793-a301-65549345a755" providerId="AD" clId="Web-{B50F1EC2-7DE6-4199-AFF9-E4649013DA8D}" dt="2021-05-27T04:11:45.842" v="127"/>
          <ac:picMkLst>
            <pc:docMk/>
            <pc:sldMk cId="3544198652" sldId="272"/>
            <ac:picMk id="4" creationId="{6D5D0D3F-2A21-4D43-99B5-DB49C6183097}"/>
          </ac:picMkLst>
        </pc:picChg>
      </pc:sldChg>
      <pc:sldChg chg="addSp modSp mod setBg">
        <pc:chgData name="Nischitha S" userId="S::nischithas@bgsit.ac.in::85d12a96-7980-4793-a301-65549345a755" providerId="AD" clId="Web-{B50F1EC2-7DE6-4199-AFF9-E4649013DA8D}" dt="2021-05-27T04:11:49.967" v="128"/>
        <pc:sldMkLst>
          <pc:docMk/>
          <pc:sldMk cId="4041273536" sldId="273"/>
        </pc:sldMkLst>
        <pc:spChg chg="mo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2" creationId="{2D06EEED-C553-4F2A-8093-582039EDDA40}"/>
          </ac:spMkLst>
        </pc:spChg>
        <pc:spChg chg="mo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3" creationId="{AA55348D-E18C-4C41-994C-00354923584C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1:49.967" v="128"/>
          <ac:spMkLst>
            <pc:docMk/>
            <pc:sldMk cId="4041273536" sldId="273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1:59.779" v="129"/>
        <pc:sldMkLst>
          <pc:docMk/>
          <pc:sldMk cId="1422063790" sldId="274"/>
        </pc:sldMkLst>
        <pc:spChg chg="mo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2" creationId="{199964E1-884E-4A23-B486-745F83D459B5}"/>
          </ac:spMkLst>
        </pc:spChg>
        <pc:spChg chg="mo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3" creationId="{07D9289C-8861-454F-B212-4F7C6F5D693C}"/>
          </ac:spMkLst>
        </pc:spChg>
        <pc:spChg chg="ad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1:59.779" v="129"/>
          <ac:spMkLst>
            <pc:docMk/>
            <pc:sldMk cId="1422063790" sldId="274"/>
            <ac:spMk id="16" creationId="{1E547BA6-BAE0-43BB-A7CA-60F69CE252F0}"/>
          </ac:spMkLst>
        </pc:spChg>
      </pc:sldChg>
      <pc:sldChg chg="addSp delSp modSp mod setBg">
        <pc:chgData name="Nischitha S" userId="S::nischithas@bgsit.ac.in::85d12a96-7980-4793-a301-65549345a755" providerId="AD" clId="Web-{B50F1EC2-7DE6-4199-AFF9-E4649013DA8D}" dt="2021-05-27T04:12:09.248" v="130"/>
        <pc:sldMkLst>
          <pc:docMk/>
          <pc:sldMk cId="48819232" sldId="280"/>
        </pc:sldMkLst>
        <pc:spChg chg="del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2" creationId="{2CE0F597-F909-4010-856D-B650DD03F0D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9" creationId="{F3060C83-F051-4F0E-ABAD-AA0DFC48B21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11" creationId="{83C98ABE-055B-441F-B07E-44F97F083C39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13" creationId="{29FDB030-9B49-4CED-8CCD-4D99382388AC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15" creationId="{3783CA14-24A1-485C-8B30-D6A5D87987AD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17" creationId="{9A97C86A-04D6-40F7-AE84-31AB43E6A84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19" creationId="{FF9F2414-84E8-453E-B1F3-389FDE8192D9}"/>
          </ac:spMkLst>
        </pc:spChg>
        <pc:spChg chg="add">
          <ac:chgData name="Nischitha S" userId="S::nischithas@bgsit.ac.in::85d12a96-7980-4793-a301-65549345a755" providerId="AD" clId="Web-{B50F1EC2-7DE6-4199-AFF9-E4649013DA8D}" dt="2021-05-27T04:12:09.248" v="130"/>
          <ac:spMkLst>
            <pc:docMk/>
            <pc:sldMk cId="48819232" sldId="280"/>
            <ac:spMk id="21" creationId="{3ECA69A1-7536-43AC-85EF-C7106179F5ED}"/>
          </ac:spMkLst>
        </pc:spChg>
        <pc:picChg chg="mod">
          <ac:chgData name="Nischitha S" userId="S::nischithas@bgsit.ac.in::85d12a96-7980-4793-a301-65549345a755" providerId="AD" clId="Web-{B50F1EC2-7DE6-4199-AFF9-E4649013DA8D}" dt="2021-05-27T04:12:09.248" v="130"/>
          <ac:picMkLst>
            <pc:docMk/>
            <pc:sldMk cId="48819232" sldId="280"/>
            <ac:picMk id="4" creationId="{A88EB741-49C6-4A01-B741-41CFC38C42DF}"/>
          </ac:picMkLst>
        </pc:picChg>
      </pc:sldChg>
      <pc:sldChg chg="addSp modSp mod setBg">
        <pc:chgData name="Nischitha S" userId="S::nischithas@bgsit.ac.in::85d12a96-7980-4793-a301-65549345a755" providerId="AD" clId="Web-{B50F1EC2-7DE6-4199-AFF9-E4649013DA8D}" dt="2021-05-27T04:12:16.639" v="131"/>
        <pc:sldMkLst>
          <pc:docMk/>
          <pc:sldMk cId="2092262319" sldId="283"/>
        </pc:sldMkLst>
        <pc:spChg chg="mo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2" creationId="{AA96E6E6-7D1B-4962-BE20-A77D915A2BEA}"/>
          </ac:spMkLst>
        </pc:spChg>
        <pc:spChg chg="mo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3" creationId="{BE040EAD-470C-47D9-B319-12AC4CDFAFFC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8" creationId="{46D6306C-ED4F-4AAE-B4A5-EEA6AFAD72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10" creationId="{0EC5361D-F897-4856-B945-0455A365EB24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12" creationId="{4508C0C5-2268-42B5-B3C8-4D0899E05F8C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14" creationId="{141ACBDB-38F8-4B34-8183-BD95B4E55A62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16" creationId="{DE00DB52-3455-4E2F-867B-A6D0516E175B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18" creationId="{9E914C83-E0D8-4953-92D5-169D28CB43A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16.639" v="131"/>
          <ac:spMkLst>
            <pc:docMk/>
            <pc:sldMk cId="2092262319" sldId="283"/>
            <ac:spMk id="20" creationId="{3512E083-F550-46AF-8490-767ECFD00CB7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2:20.592" v="132"/>
        <pc:sldMkLst>
          <pc:docMk/>
          <pc:sldMk cId="3969635902" sldId="284"/>
        </pc:sldMkLst>
        <pc:spChg chg="mo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2" creationId="{401380A4-EC6E-4669-B9D6-B4066245811C}"/>
          </ac:spMkLst>
        </pc:spChg>
        <pc:spChg chg="mo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3" creationId="{CBF27C7C-F754-4EF5-9561-94BEAA5D28F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0.592" v="132"/>
          <ac:spMkLst>
            <pc:docMk/>
            <pc:sldMk cId="3969635902" sldId="284"/>
            <ac:spMk id="16" creationId="{1E547BA6-BAE0-43BB-A7CA-60F69CE252F0}"/>
          </ac:spMkLst>
        </pc:spChg>
      </pc:sldChg>
      <pc:sldChg chg="addSp delSp modSp">
        <pc:chgData name="Nischitha S" userId="S::nischithas@bgsit.ac.in::85d12a96-7980-4793-a301-65549345a755" providerId="AD" clId="Web-{B50F1EC2-7DE6-4199-AFF9-E4649013DA8D}" dt="2021-05-27T04:12:26.107" v="133"/>
        <pc:sldMkLst>
          <pc:docMk/>
          <pc:sldMk cId="2933003527" sldId="285"/>
        </pc:sldMkLst>
        <pc:spChg chg="mod">
          <ac:chgData name="Nischitha S" userId="S::nischithas@bgsit.ac.in::85d12a96-7980-4793-a301-65549345a755" providerId="AD" clId="Web-{B50F1EC2-7DE6-4199-AFF9-E4649013DA8D}" dt="2021-05-27T04:12:26.107" v="133"/>
          <ac:spMkLst>
            <pc:docMk/>
            <pc:sldMk cId="2933003527" sldId="285"/>
            <ac:spMk id="2" creationId="{4153285E-02AB-4D18-9200-7ABF927B0817}"/>
          </ac:spMkLst>
        </pc:spChg>
        <pc:spChg chg="del">
          <ac:chgData name="Nischitha S" userId="S::nischithas@bgsit.ac.in::85d12a96-7980-4793-a301-65549345a755" providerId="AD" clId="Web-{B50F1EC2-7DE6-4199-AFF9-E4649013DA8D}" dt="2021-05-27T04:12:26.107" v="133"/>
          <ac:spMkLst>
            <pc:docMk/>
            <pc:sldMk cId="2933003527" sldId="285"/>
            <ac:spMk id="9" creationId="{23D09407-53BC-485E-B4CE-BC5E4FC4B25B}"/>
          </ac:spMkLst>
        </pc:spChg>
        <pc:spChg chg="del">
          <ac:chgData name="Nischitha S" userId="S::nischithas@bgsit.ac.in::85d12a96-7980-4793-a301-65549345a755" providerId="AD" clId="Web-{B50F1EC2-7DE6-4199-AFF9-E4649013DA8D}" dt="2021-05-27T04:12:26.107" v="133"/>
          <ac:spMkLst>
            <pc:docMk/>
            <pc:sldMk cId="2933003527" sldId="285"/>
            <ac:spMk id="11" creationId="{921DB988-49FC-4608-B0A2-E2F3A4019041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6.107" v="133"/>
          <ac:spMkLst>
            <pc:docMk/>
            <pc:sldMk cId="2933003527" sldId="285"/>
            <ac:spMk id="27" creationId="{6ACE61AB-9AAF-4440-B7D6-782A5D0959C0}"/>
          </ac:spMkLst>
        </pc:spChg>
        <pc:spChg chg="add">
          <ac:chgData name="Nischitha S" userId="S::nischithas@bgsit.ac.in::85d12a96-7980-4793-a301-65549345a755" providerId="AD" clId="Web-{B50F1EC2-7DE6-4199-AFF9-E4649013DA8D}" dt="2021-05-27T04:12:26.107" v="133"/>
          <ac:spMkLst>
            <pc:docMk/>
            <pc:sldMk cId="2933003527" sldId="285"/>
            <ac:spMk id="30" creationId="{2B566528-1B12-4246-9431-5C2D7D081168}"/>
          </ac:spMkLst>
        </pc:spChg>
        <pc:grpChg chg="del">
          <ac:chgData name="Nischitha S" userId="S::nischithas@bgsit.ac.in::85d12a96-7980-4793-a301-65549345a755" providerId="AD" clId="Web-{B50F1EC2-7DE6-4199-AFF9-E4649013DA8D}" dt="2021-05-27T04:12:26.107" v="133"/>
          <ac:grpSpMkLst>
            <pc:docMk/>
            <pc:sldMk cId="2933003527" sldId="285"/>
            <ac:grpSpMk id="13" creationId="{E9B930FD-8671-4C4C-ADCF-73AC1D0CD417}"/>
          </ac:grpSpMkLst>
        </pc:grpChg>
        <pc:grpChg chg="del">
          <ac:chgData name="Nischitha S" userId="S::nischithas@bgsit.ac.in::85d12a96-7980-4793-a301-65549345a755" providerId="AD" clId="Web-{B50F1EC2-7DE6-4199-AFF9-E4649013DA8D}" dt="2021-05-27T04:12:26.107" v="133"/>
          <ac:grpSpMkLst>
            <pc:docMk/>
            <pc:sldMk cId="2933003527" sldId="285"/>
            <ac:grpSpMk id="19" creationId="{383C2651-AE0C-4AE4-8725-E2F9414FE219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12:26.107" v="133"/>
          <ac:grpSpMkLst>
            <pc:docMk/>
            <pc:sldMk cId="2933003527" sldId="285"/>
            <ac:grpSpMk id="32" creationId="{287F69AB-2350-44E3-9076-00265B93F313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12:26.107" v="133"/>
          <ac:grpSpMkLst>
            <pc:docMk/>
            <pc:sldMk cId="2933003527" sldId="285"/>
            <ac:grpSpMk id="36" creationId="{3EA7D759-6BEF-4CBD-A325-BCFA77832B3F}"/>
          </ac:grpSpMkLst>
        </pc:grpChg>
        <pc:picChg chg="mod">
          <ac:chgData name="Nischitha S" userId="S::nischithas@bgsit.ac.in::85d12a96-7980-4793-a301-65549345a755" providerId="AD" clId="Web-{B50F1EC2-7DE6-4199-AFF9-E4649013DA8D}" dt="2021-05-27T04:12:26.107" v="133"/>
          <ac:picMkLst>
            <pc:docMk/>
            <pc:sldMk cId="2933003527" sldId="285"/>
            <ac:picMk id="4" creationId="{2539B05D-5BDA-47F6-B3DC-66DD5C0BA6E3}"/>
          </ac:picMkLst>
        </pc:picChg>
      </pc:sldChg>
      <pc:sldChg chg="addSp modSp mod setBg">
        <pc:chgData name="Nischitha S" userId="S::nischithas@bgsit.ac.in::85d12a96-7980-4793-a301-65549345a755" providerId="AD" clId="Web-{B50F1EC2-7DE6-4199-AFF9-E4649013DA8D}" dt="2021-05-27T04:12:33.029" v="134"/>
        <pc:sldMkLst>
          <pc:docMk/>
          <pc:sldMk cId="2337345981" sldId="286"/>
        </pc:sldMkLst>
        <pc:spChg chg="mo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2" creationId="{F3D0086A-2BF7-4946-9453-AD6F8AAD4726}"/>
          </ac:spMkLst>
        </pc:spChg>
        <pc:spChg chg="mo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3" creationId="{0B8403FE-C09D-4752-9A8C-A18CE6E95C72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8" creationId="{46D6306C-ED4F-4AAE-B4A5-EEA6AFAD72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10" creationId="{0EC5361D-F897-4856-B945-0455A365EB24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12" creationId="{4508C0C5-2268-42B5-B3C8-4D0899E05F8C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14" creationId="{141ACBDB-38F8-4B34-8183-BD95B4E55A62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16" creationId="{DE00DB52-3455-4E2F-867B-A6D0516E175B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18" creationId="{9E914C83-E0D8-4953-92D5-169D28CB43A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33.029" v="134"/>
          <ac:spMkLst>
            <pc:docMk/>
            <pc:sldMk cId="2337345981" sldId="286"/>
            <ac:spMk id="20" creationId="{3512E083-F550-46AF-8490-767ECFD00CB7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2:41.295" v="135"/>
        <pc:sldMkLst>
          <pc:docMk/>
          <pc:sldMk cId="3905658561" sldId="291"/>
        </pc:sldMkLst>
        <pc:spChg chg="mo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2" creationId="{E7BDB45C-B93C-426D-861A-2C7D1DD381DA}"/>
          </ac:spMkLst>
        </pc:spChg>
        <pc:spChg chg="mo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3" creationId="{AC09B559-3778-4801-AC8D-E2070893AAAA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1.295" v="135"/>
          <ac:spMkLst>
            <pc:docMk/>
            <pc:sldMk cId="3905658561" sldId="291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2:45.357" v="136"/>
        <pc:sldMkLst>
          <pc:docMk/>
          <pc:sldMk cId="434736133" sldId="292"/>
        </pc:sldMkLst>
        <pc:spChg chg="mo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2" creationId="{25B95068-3AED-4901-9E88-F67450AF70E3}"/>
          </ac:spMkLst>
        </pc:spChg>
        <pc:spChg chg="mo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3" creationId="{2C2F1957-1924-42CC-898F-8DB5B514CC7F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2:45.357" v="136"/>
          <ac:spMkLst>
            <pc:docMk/>
            <pc:sldMk cId="434736133" sldId="292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2:50.670" v="137"/>
        <pc:sldMkLst>
          <pc:docMk/>
          <pc:sldMk cId="742109861" sldId="293"/>
        </pc:sldMkLst>
        <pc:spChg chg="mo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2" creationId="{ABC03BE6-1964-4D76-A184-50D1DA9939F7}"/>
          </ac:spMkLst>
        </pc:spChg>
        <pc:spChg chg="mo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3" creationId="{FFCA317B-E9DF-4CCB-8C68-5B7394A4E57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0.670" v="137"/>
          <ac:spMkLst>
            <pc:docMk/>
            <pc:sldMk cId="742109861" sldId="293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2:59.841" v="138"/>
        <pc:sldMkLst>
          <pc:docMk/>
          <pc:sldMk cId="1554693520" sldId="296"/>
        </pc:sldMkLst>
        <pc:spChg chg="mo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2" creationId="{46A00EBE-727E-4B2B-9587-4ECCEA50661B}"/>
          </ac:spMkLst>
        </pc:spChg>
        <pc:spChg chg="mo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3" creationId="{3B50EA11-61F1-4905-AF4F-675FCDFDCD8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2:59.841" v="138"/>
          <ac:spMkLst>
            <pc:docMk/>
            <pc:sldMk cId="1554693520" sldId="296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3:09.591" v="139"/>
        <pc:sldMkLst>
          <pc:docMk/>
          <pc:sldMk cId="657583353" sldId="297"/>
        </pc:sldMkLst>
        <pc:spChg chg="mo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2" creationId="{FA96C706-7A79-4F33-9847-F398CB638840}"/>
          </ac:spMkLst>
        </pc:spChg>
        <pc:spChg chg="mo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3" creationId="{98CCBD51-62FD-4A5C-A026-C14615D5C171}"/>
          </ac:spMkLst>
        </pc:spChg>
        <pc:spChg chg="ad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3:09.591" v="139"/>
          <ac:spMkLst>
            <pc:docMk/>
            <pc:sldMk cId="657583353" sldId="297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3:34.326" v="140"/>
        <pc:sldMkLst>
          <pc:docMk/>
          <pc:sldMk cId="4182308148" sldId="300"/>
        </pc:sldMkLst>
        <pc:spChg chg="mo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2" creationId="{13488C92-A2DC-4A1C-9160-1F5D7350A77A}"/>
          </ac:spMkLst>
        </pc:spChg>
        <pc:spChg chg="mo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3" creationId="{1AC6ADBC-AA41-4569-B1CA-379ACE0E0F9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4.326" v="140"/>
          <ac:spMkLst>
            <pc:docMk/>
            <pc:sldMk cId="4182308148" sldId="300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3:39.451" v="141"/>
        <pc:sldMkLst>
          <pc:docMk/>
          <pc:sldMk cId="3547100810" sldId="301"/>
        </pc:sldMkLst>
        <pc:spChg chg="mo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2" creationId="{D9D37961-EDA0-44C6-9ACC-232BCA2DCEF7}"/>
          </ac:spMkLst>
        </pc:spChg>
        <pc:spChg chg="mo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3" creationId="{35297515-7D68-4A29-A825-7B337CAB5D67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3:39.451" v="141"/>
          <ac:spMkLst>
            <pc:docMk/>
            <pc:sldMk cId="3547100810" sldId="301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3:43.279" v="142"/>
        <pc:sldMkLst>
          <pc:docMk/>
          <pc:sldMk cId="670646511" sldId="302"/>
        </pc:sldMkLst>
        <pc:spChg chg="mo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2" creationId="{6B7FE29E-0FE9-4B90-9374-3A852F53B355}"/>
          </ac:spMkLst>
        </pc:spChg>
        <pc:spChg chg="mo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3" creationId="{AEA82CFE-65B9-41E9-ABE0-7BA77CDE8B14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3.279" v="142"/>
          <ac:spMkLst>
            <pc:docMk/>
            <pc:sldMk cId="670646511" sldId="302"/>
            <ac:spMk id="16" creationId="{1E547BA6-BAE0-43BB-A7CA-60F69CE252F0}"/>
          </ac:spMkLst>
        </pc:spChg>
      </pc:sldChg>
      <pc:sldChg chg="addSp delSp modSp">
        <pc:chgData name="Nischitha S" userId="S::nischithas@bgsit.ac.in::85d12a96-7980-4793-a301-65549345a755" providerId="AD" clId="Web-{B50F1EC2-7DE6-4199-AFF9-E4649013DA8D}" dt="2021-05-27T04:13:47.872" v="143"/>
        <pc:sldMkLst>
          <pc:docMk/>
          <pc:sldMk cId="73628485" sldId="303"/>
        </pc:sldMkLst>
        <pc:spChg chg="mod">
          <ac:chgData name="Nischitha S" userId="S::nischithas@bgsit.ac.in::85d12a96-7980-4793-a301-65549345a755" providerId="AD" clId="Web-{B50F1EC2-7DE6-4199-AFF9-E4649013DA8D}" dt="2021-05-27T04:13:47.872" v="143"/>
          <ac:spMkLst>
            <pc:docMk/>
            <pc:sldMk cId="73628485" sldId="303"/>
            <ac:spMk id="2" creationId="{93DA577E-186B-4226-91BB-3176B365C729}"/>
          </ac:spMkLst>
        </pc:spChg>
        <pc:spChg chg="mod ord">
          <ac:chgData name="Nischitha S" userId="S::nischithas@bgsit.ac.in::85d12a96-7980-4793-a301-65549345a755" providerId="AD" clId="Web-{B50F1EC2-7DE6-4199-AFF9-E4649013DA8D}" dt="2021-05-27T04:13:47.872" v="143"/>
          <ac:spMkLst>
            <pc:docMk/>
            <pc:sldMk cId="73628485" sldId="303"/>
            <ac:spMk id="8" creationId="{0DF09CB0-9439-414D-BADA-0EDAB3CD7DBA}"/>
          </ac:spMkLst>
        </pc:spChg>
        <pc:spChg chg="del">
          <ac:chgData name="Nischitha S" userId="S::nischithas@bgsit.ac.in::85d12a96-7980-4793-a301-65549345a755" providerId="AD" clId="Web-{B50F1EC2-7DE6-4199-AFF9-E4649013DA8D}" dt="2021-05-27T04:13:47.872" v="143"/>
          <ac:spMkLst>
            <pc:docMk/>
            <pc:sldMk cId="73628485" sldId="303"/>
            <ac:spMk id="11" creationId="{2B97F24A-32CE-4C1C-A50D-3016B394DCFB}"/>
          </ac:spMkLst>
        </pc:spChg>
        <pc:spChg chg="del">
          <ac:chgData name="Nischitha S" userId="S::nischithas@bgsit.ac.in::85d12a96-7980-4793-a301-65549345a755" providerId="AD" clId="Web-{B50F1EC2-7DE6-4199-AFF9-E4649013DA8D}" dt="2021-05-27T04:13:47.872" v="143"/>
          <ac:spMkLst>
            <pc:docMk/>
            <pc:sldMk cId="73628485" sldId="303"/>
            <ac:spMk id="13" creationId="{CD8B4F24-440B-49E9-B85D-733523DC064B}"/>
          </ac:spMkLst>
        </pc:spChg>
        <pc:spChg chg="add">
          <ac:chgData name="Nischitha S" userId="S::nischithas@bgsit.ac.in::85d12a96-7980-4793-a301-65549345a755" providerId="AD" clId="Web-{B50F1EC2-7DE6-4199-AFF9-E4649013DA8D}" dt="2021-05-27T04:13:47.872" v="143"/>
          <ac:spMkLst>
            <pc:docMk/>
            <pc:sldMk cId="73628485" sldId="303"/>
            <ac:spMk id="18" creationId="{2B566528-1B12-4246-9431-5C2D7D081168}"/>
          </ac:spMkLst>
        </pc:spChg>
        <pc:grpChg chg="add">
          <ac:chgData name="Nischitha S" userId="S::nischithas@bgsit.ac.in::85d12a96-7980-4793-a301-65549345a755" providerId="AD" clId="Web-{B50F1EC2-7DE6-4199-AFF9-E4649013DA8D}" dt="2021-05-27T04:13:47.872" v="143"/>
          <ac:grpSpMkLst>
            <pc:docMk/>
            <pc:sldMk cId="73628485" sldId="303"/>
            <ac:grpSpMk id="20" creationId="{287F69AB-2350-44E3-9076-00265B93F313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13:47.872" v="143"/>
          <ac:grpSpMkLst>
            <pc:docMk/>
            <pc:sldMk cId="73628485" sldId="303"/>
            <ac:grpSpMk id="24" creationId="{3EA7D759-6BEF-4CBD-A325-BCFA77832B3F}"/>
          </ac:grpSpMkLst>
        </pc:grpChg>
        <pc:picChg chg="mod">
          <ac:chgData name="Nischitha S" userId="S::nischithas@bgsit.ac.in::85d12a96-7980-4793-a301-65549345a755" providerId="AD" clId="Web-{B50F1EC2-7DE6-4199-AFF9-E4649013DA8D}" dt="2021-05-27T04:13:47.872" v="143"/>
          <ac:picMkLst>
            <pc:docMk/>
            <pc:sldMk cId="73628485" sldId="303"/>
            <ac:picMk id="4" creationId="{7D8767A8-F6CB-48B9-8E36-847B72394F02}"/>
          </ac:picMkLst>
        </pc:picChg>
      </pc:sldChg>
      <pc:sldChg chg="addSp modSp mod setBg">
        <pc:chgData name="Nischitha S" userId="S::nischithas@bgsit.ac.in::85d12a96-7980-4793-a301-65549345a755" providerId="AD" clId="Web-{B50F1EC2-7DE6-4199-AFF9-E4649013DA8D}" dt="2021-05-27T04:13:54.388" v="144"/>
        <pc:sldMkLst>
          <pc:docMk/>
          <pc:sldMk cId="163863668" sldId="305"/>
        </pc:sldMkLst>
        <pc:spChg chg="mo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2" creationId="{D4D2EB7C-7185-44CD-9D6F-C55005166183}"/>
          </ac:spMkLst>
        </pc:spChg>
        <pc:spChg chg="mo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3" creationId="{C4B0E009-9B75-416C-B155-ADEDD49138D5}"/>
          </ac:spMkLst>
        </pc:spChg>
        <pc:spChg chg="ad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3:54.388" v="144"/>
          <ac:spMkLst>
            <pc:docMk/>
            <pc:sldMk cId="163863668" sldId="305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4:01.185" v="145"/>
        <pc:sldMkLst>
          <pc:docMk/>
          <pc:sldMk cId="1777578611" sldId="306"/>
        </pc:sldMkLst>
        <pc:spChg chg="mo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2" creationId="{CB12088F-5663-4BC7-B6C1-D2728392C5B8}"/>
          </ac:spMkLst>
        </pc:spChg>
        <pc:spChg chg="mo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3" creationId="{8DAE8774-4ED3-462C-9D1F-FCE08E25BD93}"/>
          </ac:spMkLst>
        </pc:spChg>
        <pc:spChg chg="ad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4:01.185" v="145"/>
          <ac:spMkLst>
            <pc:docMk/>
            <pc:sldMk cId="1777578611" sldId="306"/>
            <ac:spMk id="16" creationId="{1E547BA6-BAE0-43BB-A7CA-60F69CE252F0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5:12.841" v="146"/>
        <pc:sldMkLst>
          <pc:docMk/>
          <pc:sldMk cId="3318455687" sldId="307"/>
        </pc:sldMkLst>
        <pc:spChg chg="mo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2" creationId="{B33AD59B-967D-43A4-8776-29E657806276}"/>
          </ac:spMkLst>
        </pc:spChg>
        <pc:spChg chg="mo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3" creationId="{3A129065-B345-4534-9C13-DF9239C3AC1E}"/>
          </ac:spMkLst>
        </pc:spChg>
        <pc:spChg chg="ad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5:12.841" v="146"/>
          <ac:spMkLst>
            <pc:docMk/>
            <pc:sldMk cId="3318455687" sldId="307"/>
            <ac:spMk id="16" creationId="{1E547BA6-BAE0-43BB-A7CA-60F69CE252F0}"/>
          </ac:spMkLst>
        </pc:spChg>
      </pc:sldChg>
      <pc:sldChg chg="addSp delSp">
        <pc:chgData name="Nischitha S" userId="S::nischithas@bgsit.ac.in::85d12a96-7980-4793-a301-65549345a755" providerId="AD" clId="Web-{B50F1EC2-7DE6-4199-AFF9-E4649013DA8D}" dt="2021-05-27T04:10:10.140" v="126"/>
        <pc:sldMkLst>
          <pc:docMk/>
          <pc:sldMk cId="2609484737" sldId="308"/>
        </pc:sldMkLst>
        <pc:spChg chg="del">
          <ac:chgData name="Nischitha S" userId="S::nischithas@bgsit.ac.in::85d12a96-7980-4793-a301-65549345a755" providerId="AD" clId="Web-{B50F1EC2-7DE6-4199-AFF9-E4649013DA8D}" dt="2021-05-27T04:10:10.140" v="126"/>
          <ac:spMkLst>
            <pc:docMk/>
            <pc:sldMk cId="2609484737" sldId="308"/>
            <ac:spMk id="11" creationId="{8B3A2D1A-45FC-4F95-B150-1C13EF2F6D09}"/>
          </ac:spMkLst>
        </pc:spChg>
        <pc:spChg chg="del">
          <ac:chgData name="Nischitha S" userId="S::nischithas@bgsit.ac.in::85d12a96-7980-4793-a301-65549345a755" providerId="AD" clId="Web-{B50F1EC2-7DE6-4199-AFF9-E4649013DA8D}" dt="2021-05-27T04:10:10.140" v="126"/>
          <ac:spMkLst>
            <pc:docMk/>
            <pc:sldMk cId="2609484737" sldId="308"/>
            <ac:spMk id="13" creationId="{39C3C864-C625-4883-B868-9A4C470F4DD5}"/>
          </ac:spMkLst>
        </pc:spChg>
        <pc:spChg chg="add">
          <ac:chgData name="Nischitha S" userId="S::nischithas@bgsit.ac.in::85d12a96-7980-4793-a301-65549345a755" providerId="AD" clId="Web-{B50F1EC2-7DE6-4199-AFF9-E4649013DA8D}" dt="2021-05-27T04:10:10.140" v="126"/>
          <ac:spMkLst>
            <pc:docMk/>
            <pc:sldMk cId="2609484737" sldId="308"/>
            <ac:spMk id="18" creationId="{8B3A2D1A-45FC-4F95-B150-1C13EF2F6D09}"/>
          </ac:spMkLst>
        </pc:spChg>
        <pc:spChg chg="add">
          <ac:chgData name="Nischitha S" userId="S::nischithas@bgsit.ac.in::85d12a96-7980-4793-a301-65549345a755" providerId="AD" clId="Web-{B50F1EC2-7DE6-4199-AFF9-E4649013DA8D}" dt="2021-05-27T04:10:10.140" v="126"/>
          <ac:spMkLst>
            <pc:docMk/>
            <pc:sldMk cId="2609484737" sldId="308"/>
            <ac:spMk id="20" creationId="{39C3C864-C625-4883-B868-9A4C470F4DD5}"/>
          </ac:spMkLst>
        </pc:spChg>
      </pc:sldChg>
      <pc:sldChg chg="addSp modSp mod setBg">
        <pc:chgData name="Nischitha S" userId="S::nischithas@bgsit.ac.in::85d12a96-7980-4793-a301-65549345a755" providerId="AD" clId="Web-{B50F1EC2-7DE6-4199-AFF9-E4649013DA8D}" dt="2021-05-27T04:10:06.108" v="125"/>
        <pc:sldMkLst>
          <pc:docMk/>
          <pc:sldMk cId="19348079" sldId="309"/>
        </pc:sldMkLst>
        <pc:spChg chg="mo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2" creationId="{F8C33840-0B94-486D-BCA1-A71A19BF2E4E}"/>
          </ac:spMkLst>
        </pc:spChg>
        <pc:spChg chg="mo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3" creationId="{B457EB40-E328-426E-B832-B1B2DD127586}"/>
          </ac:spMkLst>
        </pc:spChg>
        <pc:spChg chg="ad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10:06.108" v="125"/>
          <ac:spMkLst>
            <pc:docMk/>
            <pc:sldMk cId="19348079" sldId="309"/>
            <ac:spMk id="16" creationId="{1E547BA6-BAE0-43BB-A7CA-60F69CE252F0}"/>
          </ac:spMkLst>
        </pc:spChg>
      </pc:sldChg>
      <pc:sldChg chg="addSp modSp">
        <pc:chgData name="Nischitha S" userId="S::nischithas@bgsit.ac.in::85d12a96-7980-4793-a301-65549345a755" providerId="AD" clId="Web-{B50F1EC2-7DE6-4199-AFF9-E4649013DA8D}" dt="2021-05-27T04:09:56.296" v="124"/>
        <pc:sldMkLst>
          <pc:docMk/>
          <pc:sldMk cId="903104592" sldId="310"/>
        </pc:sldMkLst>
        <pc:spChg chg="mod">
          <ac:chgData name="Nischitha S" userId="S::nischithas@bgsit.ac.in::85d12a96-7980-4793-a301-65549345a755" providerId="AD" clId="Web-{B50F1EC2-7DE6-4199-AFF9-E4649013DA8D}" dt="2021-05-27T04:09:56.296" v="124"/>
          <ac:spMkLst>
            <pc:docMk/>
            <pc:sldMk cId="903104592" sldId="310"/>
            <ac:spMk id="2" creationId="{A3D78479-257A-44AE-90D8-69B9B1EBE286}"/>
          </ac:spMkLst>
        </pc:spChg>
        <pc:spChg chg="add">
          <ac:chgData name="Nischitha S" userId="S::nischithas@bgsit.ac.in::85d12a96-7980-4793-a301-65549345a755" providerId="AD" clId="Web-{B50F1EC2-7DE6-4199-AFF9-E4649013DA8D}" dt="2021-05-27T04:09:56.296" v="124"/>
          <ac:spMkLst>
            <pc:docMk/>
            <pc:sldMk cId="903104592" sldId="310"/>
            <ac:spMk id="8" creationId="{23E1F488-BD8B-46CD-BC41-49E175AC3ED5}"/>
          </ac:spMkLst>
        </pc:spChg>
        <pc:spChg chg="add">
          <ac:chgData name="Nischitha S" userId="S::nischithas@bgsit.ac.in::85d12a96-7980-4793-a301-65549345a755" providerId="AD" clId="Web-{B50F1EC2-7DE6-4199-AFF9-E4649013DA8D}" dt="2021-05-27T04:09:56.296" v="124"/>
          <ac:spMkLst>
            <pc:docMk/>
            <pc:sldMk cId="903104592" sldId="310"/>
            <ac:spMk id="11" creationId="{2B566528-1B12-4246-9431-5C2D7D081168}"/>
          </ac:spMkLst>
        </pc:spChg>
        <pc:grpChg chg="add">
          <ac:chgData name="Nischitha S" userId="S::nischithas@bgsit.ac.in::85d12a96-7980-4793-a301-65549345a755" providerId="AD" clId="Web-{B50F1EC2-7DE6-4199-AFF9-E4649013DA8D}" dt="2021-05-27T04:09:56.296" v="124"/>
          <ac:grpSpMkLst>
            <pc:docMk/>
            <pc:sldMk cId="903104592" sldId="310"/>
            <ac:grpSpMk id="13" creationId="{828A5161-06F1-46CF-8AD7-844680A59E13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09:56.296" v="124"/>
          <ac:grpSpMkLst>
            <pc:docMk/>
            <pc:sldMk cId="903104592" sldId="310"/>
            <ac:grpSpMk id="17" creationId="{5995D10D-E9C9-47DB-AE7E-801FEF38F5C9}"/>
          </ac:grpSpMkLst>
        </pc:grpChg>
        <pc:picChg chg="mod">
          <ac:chgData name="Nischitha S" userId="S::nischithas@bgsit.ac.in::85d12a96-7980-4793-a301-65549345a755" providerId="AD" clId="Web-{B50F1EC2-7DE6-4199-AFF9-E4649013DA8D}" dt="2021-05-27T04:09:56.296" v="124"/>
          <ac:picMkLst>
            <pc:docMk/>
            <pc:sldMk cId="903104592" sldId="310"/>
            <ac:picMk id="4" creationId="{8FBAFE88-C972-45C2-80AF-D12F8A3CEE4B}"/>
          </ac:picMkLst>
        </pc:picChg>
      </pc:sldChg>
      <pc:sldChg chg="addSp modSp">
        <pc:chgData name="Nischitha S" userId="S::nischithas@bgsit.ac.in::85d12a96-7980-4793-a301-65549345a755" providerId="AD" clId="Web-{B50F1EC2-7DE6-4199-AFF9-E4649013DA8D}" dt="2021-05-27T04:09:53.062" v="123"/>
        <pc:sldMkLst>
          <pc:docMk/>
          <pc:sldMk cId="1021364262" sldId="311"/>
        </pc:sldMkLst>
        <pc:spChg chg="mod">
          <ac:chgData name="Nischitha S" userId="S::nischithas@bgsit.ac.in::85d12a96-7980-4793-a301-65549345a755" providerId="AD" clId="Web-{B50F1EC2-7DE6-4199-AFF9-E4649013DA8D}" dt="2021-05-27T04:09:53.062" v="123"/>
          <ac:spMkLst>
            <pc:docMk/>
            <pc:sldMk cId="1021364262" sldId="311"/>
            <ac:spMk id="2" creationId="{86F38E48-C783-49F4-BE6B-6DD784AE8D84}"/>
          </ac:spMkLst>
        </pc:spChg>
        <pc:spChg chg="add">
          <ac:chgData name="Nischitha S" userId="S::nischithas@bgsit.ac.in::85d12a96-7980-4793-a301-65549345a755" providerId="AD" clId="Web-{B50F1EC2-7DE6-4199-AFF9-E4649013DA8D}" dt="2021-05-27T04:09:53.062" v="123"/>
          <ac:spMkLst>
            <pc:docMk/>
            <pc:sldMk cId="1021364262" sldId="311"/>
            <ac:spMk id="8" creationId="{10EDA9EF-7D00-4397-83AB-4EF1171B47BF}"/>
          </ac:spMkLst>
        </pc:spChg>
        <pc:spChg chg="add">
          <ac:chgData name="Nischitha S" userId="S::nischithas@bgsit.ac.in::85d12a96-7980-4793-a301-65549345a755" providerId="AD" clId="Web-{B50F1EC2-7DE6-4199-AFF9-E4649013DA8D}" dt="2021-05-27T04:09:53.062" v="123"/>
          <ac:spMkLst>
            <pc:docMk/>
            <pc:sldMk cId="1021364262" sldId="311"/>
            <ac:spMk id="11" creationId="{2B566528-1B12-4246-9431-5C2D7D081168}"/>
          </ac:spMkLst>
        </pc:spChg>
        <pc:grpChg chg="add">
          <ac:chgData name="Nischitha S" userId="S::nischithas@bgsit.ac.in::85d12a96-7980-4793-a301-65549345a755" providerId="AD" clId="Web-{B50F1EC2-7DE6-4199-AFF9-E4649013DA8D}" dt="2021-05-27T04:09:53.062" v="123"/>
          <ac:grpSpMkLst>
            <pc:docMk/>
            <pc:sldMk cId="1021364262" sldId="311"/>
            <ac:grpSpMk id="13" creationId="{828A5161-06F1-46CF-8AD7-844680A59E13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09:53.062" v="123"/>
          <ac:grpSpMkLst>
            <pc:docMk/>
            <pc:sldMk cId="1021364262" sldId="311"/>
            <ac:grpSpMk id="17" creationId="{5995D10D-E9C9-47DB-AE7E-801FEF38F5C9}"/>
          </ac:grpSpMkLst>
        </pc:grpChg>
        <pc:picChg chg="mod">
          <ac:chgData name="Nischitha S" userId="S::nischithas@bgsit.ac.in::85d12a96-7980-4793-a301-65549345a755" providerId="AD" clId="Web-{B50F1EC2-7DE6-4199-AFF9-E4649013DA8D}" dt="2021-05-27T04:09:53.062" v="123"/>
          <ac:picMkLst>
            <pc:docMk/>
            <pc:sldMk cId="1021364262" sldId="311"/>
            <ac:picMk id="4" creationId="{E925C022-272D-4D53-B8D6-9DD7749455C6}"/>
          </ac:picMkLst>
        </pc:picChg>
      </pc:sldChg>
      <pc:sldChg chg="addSp modSp mod setBg">
        <pc:chgData name="Nischitha S" userId="S::nischithas@bgsit.ac.in::85d12a96-7980-4793-a301-65549345a755" providerId="AD" clId="Web-{B50F1EC2-7DE6-4199-AFF9-E4649013DA8D}" dt="2021-05-27T04:09:45.905" v="122"/>
        <pc:sldMkLst>
          <pc:docMk/>
          <pc:sldMk cId="2042708390" sldId="312"/>
        </pc:sldMkLst>
        <pc:spChg chg="mo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2" creationId="{30A158BB-33F2-49DF-B497-E3F13491A4A4}"/>
          </ac:spMkLst>
        </pc:spChg>
        <pc:spChg chg="mo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3" creationId="{47AAAF94-FE02-4C25-9C85-2E6B9966B725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5.905" v="122"/>
          <ac:spMkLst>
            <pc:docMk/>
            <pc:sldMk cId="2042708390" sldId="312"/>
            <ac:spMk id="16" creationId="{1E547BA6-BAE0-43BB-A7CA-60F69CE252F0}"/>
          </ac:spMkLst>
        </pc:spChg>
      </pc:sldChg>
      <pc:sldChg chg="addSp modSp new mod setBg">
        <pc:chgData name="Nischitha S" userId="S::nischithas@bgsit.ac.in::85d12a96-7980-4793-a301-65549345a755" providerId="AD" clId="Web-{B50F1EC2-7DE6-4199-AFF9-E4649013DA8D}" dt="2021-05-27T04:09:42.890" v="121"/>
        <pc:sldMkLst>
          <pc:docMk/>
          <pc:sldMk cId="885435270" sldId="313"/>
        </pc:sldMkLst>
        <pc:spChg chg="mo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2" creationId="{7A81C9B7-602B-4818-A560-E6FC7220C506}"/>
          </ac:spMkLst>
        </pc:spChg>
        <pc:spChg chg="mo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3" creationId="{396ADF17-3E84-4DE6-8594-8BC6DC9DD039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8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10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12" creationId="{A580F890-B085-4E95-96AA-55AEBEC5CE6E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14" creationId="{D3F51FEB-38FB-4F6C-9F7B-2F2AFAB65463}"/>
          </ac:spMkLst>
        </pc:spChg>
        <pc:spChg chg="add">
          <ac:chgData name="Nischitha S" userId="S::nischithas@bgsit.ac.in::85d12a96-7980-4793-a301-65549345a755" providerId="AD" clId="Web-{B50F1EC2-7DE6-4199-AFF9-E4649013DA8D}" dt="2021-05-27T04:09:42.890" v="121"/>
          <ac:spMkLst>
            <pc:docMk/>
            <pc:sldMk cId="885435270" sldId="313"/>
            <ac:spMk id="16" creationId="{1E547BA6-BAE0-43BB-A7CA-60F69CE252F0}"/>
          </ac:spMkLst>
        </pc:spChg>
      </pc:sldChg>
      <pc:sldChg chg="addSp delSp modSp new mod setBg">
        <pc:chgData name="Nischitha S" userId="S::nischithas@bgsit.ac.in::85d12a96-7980-4793-a301-65549345a755" providerId="AD" clId="Web-{B50F1EC2-7DE6-4199-AFF9-E4649013DA8D}" dt="2021-05-27T04:09:36.030" v="120"/>
        <pc:sldMkLst>
          <pc:docMk/>
          <pc:sldMk cId="210383256" sldId="314"/>
        </pc:sldMkLst>
        <pc:spChg chg="mo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2" creationId="{A1CD062E-0DDB-40EC-A664-69BBD9AE9950}"/>
          </ac:spMkLst>
        </pc:spChg>
        <pc:spChg chg="mo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3" creationId="{2F7FAB13-485F-4545-9891-95784C915453}"/>
          </ac:spMkLst>
        </pc:spChg>
        <pc:spChg chg="ad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5" creationId="{2B566528-1B12-4246-9431-5C2D7D081168}"/>
          </ac:spMkLst>
        </pc:spChg>
        <pc:spChg chg="ad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6" creationId="{2E80C965-DB6D-4F81-9E9E-B027384D0BD6}"/>
          </ac:spMkLst>
        </pc:spChg>
        <pc:spChg chg="ad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7" creationId="{A580F890-B085-4E95-96AA-55AEBEC5CE6E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8" creationId="{46D6306C-ED4F-4AAE-B4A5-EEA6AFAD726E}"/>
          </ac:spMkLst>
        </pc:spChg>
        <pc:spChg chg="ad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9" creationId="{D3F51FEB-38FB-4F6C-9F7B-2F2AFAB65463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10" creationId="{0EC5361D-F897-4856-B945-0455A365EB24}"/>
          </ac:spMkLst>
        </pc:spChg>
        <pc:spChg chg="add">
          <ac:chgData name="Nischitha S" userId="S::nischithas@bgsit.ac.in::85d12a96-7980-4793-a301-65549345a755" providerId="AD" clId="Web-{B50F1EC2-7DE6-4199-AFF9-E4649013DA8D}" dt="2021-05-27T04:09:36.030" v="120"/>
          <ac:spMkLst>
            <pc:docMk/>
            <pc:sldMk cId="210383256" sldId="314"/>
            <ac:spMk id="11" creationId="{1E547BA6-BAE0-43BB-A7CA-60F69CE252F0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12" creationId="{4508C0C5-2268-42B5-B3C8-4D0899E05F8C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14" creationId="{141ACBDB-38F8-4B34-8183-BD95B4E55A62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16" creationId="{DE00DB52-3455-4E2F-867B-A6D0516E175B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18" creationId="{9E914C83-E0D8-4953-92D5-169D28CB43AE}"/>
          </ac:spMkLst>
        </pc:spChg>
        <pc:spChg chg="add del">
          <ac:chgData name="Nischitha S" userId="S::nischithas@bgsit.ac.in::85d12a96-7980-4793-a301-65549345a755" providerId="AD" clId="Web-{B50F1EC2-7DE6-4199-AFF9-E4649013DA8D}" dt="2021-05-27T04:09:36.015" v="119"/>
          <ac:spMkLst>
            <pc:docMk/>
            <pc:sldMk cId="210383256" sldId="314"/>
            <ac:spMk id="20" creationId="{3512E083-F550-46AF-8490-767ECFD00CB7}"/>
          </ac:spMkLst>
        </pc:spChg>
      </pc:sldChg>
      <pc:sldChg chg="addSp modSp new mod setBg">
        <pc:chgData name="Nischitha S" userId="S::nischithas@bgsit.ac.in::85d12a96-7980-4793-a301-65549345a755" providerId="AD" clId="Web-{B50F1EC2-7DE6-4199-AFF9-E4649013DA8D}" dt="2021-05-27T04:09:23.234" v="117"/>
        <pc:sldMkLst>
          <pc:docMk/>
          <pc:sldMk cId="504972279" sldId="315"/>
        </pc:sldMkLst>
        <pc:spChg chg="mod">
          <ac:chgData name="Nischitha S" userId="S::nischithas@bgsit.ac.in::85d12a96-7980-4793-a301-65549345a755" providerId="AD" clId="Web-{B50F1EC2-7DE6-4199-AFF9-E4649013DA8D}" dt="2021-05-27T04:09:23.234" v="117"/>
          <ac:spMkLst>
            <pc:docMk/>
            <pc:sldMk cId="504972279" sldId="315"/>
            <ac:spMk id="2" creationId="{7DB26987-2F43-4D1C-8FBC-24EE1C93DD0F}"/>
          </ac:spMkLst>
        </pc:spChg>
        <pc:spChg chg="mod">
          <ac:chgData name="Nischitha S" userId="S::nischithas@bgsit.ac.in::85d12a96-7980-4793-a301-65549345a755" providerId="AD" clId="Web-{B50F1EC2-7DE6-4199-AFF9-E4649013DA8D}" dt="2021-05-27T04:09:23.234" v="117"/>
          <ac:spMkLst>
            <pc:docMk/>
            <pc:sldMk cId="504972279" sldId="315"/>
            <ac:spMk id="3" creationId="{47D7EF17-4154-45BC-AE7A-109DFB832FE1}"/>
          </ac:spMkLst>
        </pc:spChg>
        <pc:spChg chg="add">
          <ac:chgData name="Nischitha S" userId="S::nischithas@bgsit.ac.in::85d12a96-7980-4793-a301-65549345a755" providerId="AD" clId="Web-{B50F1EC2-7DE6-4199-AFF9-E4649013DA8D}" dt="2021-05-27T04:09:23.234" v="117"/>
          <ac:spMkLst>
            <pc:docMk/>
            <pc:sldMk cId="504972279" sldId="315"/>
            <ac:spMk id="9" creationId="{2B566528-1B12-4246-9431-5C2D7D081168}"/>
          </ac:spMkLst>
        </pc:spChg>
        <pc:grpChg chg="add">
          <ac:chgData name="Nischitha S" userId="S::nischithas@bgsit.ac.in::85d12a96-7980-4793-a301-65549345a755" providerId="AD" clId="Web-{B50F1EC2-7DE6-4199-AFF9-E4649013DA8D}" dt="2021-05-27T04:09:23.234" v="117"/>
          <ac:grpSpMkLst>
            <pc:docMk/>
            <pc:sldMk cId="504972279" sldId="315"/>
            <ac:grpSpMk id="11" creationId="{828A5161-06F1-46CF-8AD7-844680A59E13}"/>
          </ac:grpSpMkLst>
        </pc:grpChg>
        <pc:grpChg chg="add">
          <ac:chgData name="Nischitha S" userId="S::nischithas@bgsit.ac.in::85d12a96-7980-4793-a301-65549345a755" providerId="AD" clId="Web-{B50F1EC2-7DE6-4199-AFF9-E4649013DA8D}" dt="2021-05-27T04:09:23.234" v="117"/>
          <ac:grpSpMkLst>
            <pc:docMk/>
            <pc:sldMk cId="504972279" sldId="315"/>
            <ac:grpSpMk id="15" creationId="{5995D10D-E9C9-47DB-AE7E-801FEF38F5C9}"/>
          </ac:grpSpMkLst>
        </pc:grpChg>
        <pc:picChg chg="add mod">
          <ac:chgData name="Nischitha S" userId="S::nischithas@bgsit.ac.in::85d12a96-7980-4793-a301-65549345a755" providerId="AD" clId="Web-{B50F1EC2-7DE6-4199-AFF9-E4649013DA8D}" dt="2021-05-27T04:09:23.234" v="117"/>
          <ac:picMkLst>
            <pc:docMk/>
            <pc:sldMk cId="504972279" sldId="315"/>
            <ac:picMk id="4" creationId="{7C8AEC4C-0722-44F2-8EFC-E6A850B7D017}"/>
          </ac:picMkLst>
        </pc:picChg>
      </pc:sldChg>
    </pc:docChg>
  </pc:docChgLst>
  <pc:docChgLst>
    <pc:chgData name="Nischitha S" userId="S::nischithas@bgsit.ac.in::85d12a96-7980-4793-a301-65549345a755" providerId="AD" clId="Web-{C09EA710-E940-45B3-91EB-35C506387337}"/>
    <pc:docChg chg="addSld modSld">
      <pc:chgData name="Nischitha S" userId="S::nischithas@bgsit.ac.in::85d12a96-7980-4793-a301-65549345a755" providerId="AD" clId="Web-{C09EA710-E940-45B3-91EB-35C506387337}" dt="2021-05-21T03:13:40.375" v="180" actId="20577"/>
      <pc:docMkLst>
        <pc:docMk/>
      </pc:docMkLst>
      <pc:sldChg chg="modSp new">
        <pc:chgData name="Nischitha S" userId="S::nischithas@bgsit.ac.in::85d12a96-7980-4793-a301-65549345a755" providerId="AD" clId="Web-{C09EA710-E940-45B3-91EB-35C506387337}" dt="2021-05-21T03:08:50.423" v="77" actId="20577"/>
        <pc:sldMkLst>
          <pc:docMk/>
          <pc:sldMk cId="3547100810" sldId="301"/>
        </pc:sldMkLst>
        <pc:spChg chg="mod">
          <ac:chgData name="Nischitha S" userId="S::nischithas@bgsit.ac.in::85d12a96-7980-4793-a301-65549345a755" providerId="AD" clId="Web-{C09EA710-E940-45B3-91EB-35C506387337}" dt="2021-05-21T03:06:32.268" v="8" actId="20577"/>
          <ac:spMkLst>
            <pc:docMk/>
            <pc:sldMk cId="3547100810" sldId="301"/>
            <ac:spMk id="2" creationId="{D9D37961-EDA0-44C6-9ACC-232BCA2DCEF7}"/>
          </ac:spMkLst>
        </pc:spChg>
        <pc:spChg chg="mod">
          <ac:chgData name="Nischitha S" userId="S::nischithas@bgsit.ac.in::85d12a96-7980-4793-a301-65549345a755" providerId="AD" clId="Web-{C09EA710-E940-45B3-91EB-35C506387337}" dt="2021-05-21T03:08:50.423" v="77" actId="20577"/>
          <ac:spMkLst>
            <pc:docMk/>
            <pc:sldMk cId="3547100810" sldId="301"/>
            <ac:spMk id="3" creationId="{35297515-7D68-4A29-A825-7B337CAB5D67}"/>
          </ac:spMkLst>
        </pc:spChg>
      </pc:sldChg>
      <pc:sldChg chg="modSp new">
        <pc:chgData name="Nischitha S" userId="S::nischithas@bgsit.ac.in::85d12a96-7980-4793-a301-65549345a755" providerId="AD" clId="Web-{C09EA710-E940-45B3-91EB-35C506387337}" dt="2021-05-21T03:11:07.392" v="104" actId="20577"/>
        <pc:sldMkLst>
          <pc:docMk/>
          <pc:sldMk cId="670646511" sldId="302"/>
        </pc:sldMkLst>
        <pc:spChg chg="mod">
          <ac:chgData name="Nischitha S" userId="S::nischithas@bgsit.ac.in::85d12a96-7980-4793-a301-65549345a755" providerId="AD" clId="Web-{C09EA710-E940-45B3-91EB-35C506387337}" dt="2021-05-21T03:08:57.627" v="87" actId="20577"/>
          <ac:spMkLst>
            <pc:docMk/>
            <pc:sldMk cId="670646511" sldId="302"/>
            <ac:spMk id="2" creationId="{6B7FE29E-0FE9-4B90-9374-3A852F53B355}"/>
          </ac:spMkLst>
        </pc:spChg>
        <pc:spChg chg="mod">
          <ac:chgData name="Nischitha S" userId="S::nischithas@bgsit.ac.in::85d12a96-7980-4793-a301-65549345a755" providerId="AD" clId="Web-{C09EA710-E940-45B3-91EB-35C506387337}" dt="2021-05-21T03:11:07.392" v="104" actId="20577"/>
          <ac:spMkLst>
            <pc:docMk/>
            <pc:sldMk cId="670646511" sldId="302"/>
            <ac:spMk id="3" creationId="{AEA82CFE-65B9-41E9-ABE0-7BA77CDE8B14}"/>
          </ac:spMkLst>
        </pc:spChg>
      </pc:sldChg>
      <pc:sldChg chg="addSp delSp modSp new mod setBg">
        <pc:chgData name="Nischitha S" userId="S::nischithas@bgsit.ac.in::85d12a96-7980-4793-a301-65549345a755" providerId="AD" clId="Web-{C09EA710-E940-45B3-91EB-35C506387337}" dt="2021-05-21T03:11:31.235" v="111"/>
        <pc:sldMkLst>
          <pc:docMk/>
          <pc:sldMk cId="73628485" sldId="303"/>
        </pc:sldMkLst>
        <pc:spChg chg="mod">
          <ac:chgData name="Nischitha S" userId="S::nischithas@bgsit.ac.in::85d12a96-7980-4793-a301-65549345a755" providerId="AD" clId="Web-{C09EA710-E940-45B3-91EB-35C506387337}" dt="2021-05-21T03:11:31.235" v="111"/>
          <ac:spMkLst>
            <pc:docMk/>
            <pc:sldMk cId="73628485" sldId="303"/>
            <ac:spMk id="2" creationId="{93DA577E-186B-4226-91BB-3176B365C729}"/>
          </ac:spMkLst>
        </pc:spChg>
        <pc:spChg chg="del">
          <ac:chgData name="Nischitha S" userId="S::nischithas@bgsit.ac.in::85d12a96-7980-4793-a301-65549345a755" providerId="AD" clId="Web-{C09EA710-E940-45B3-91EB-35C506387337}" dt="2021-05-21T03:11:27.064" v="110"/>
          <ac:spMkLst>
            <pc:docMk/>
            <pc:sldMk cId="73628485" sldId="303"/>
            <ac:spMk id="3" creationId="{6E0E4422-1D52-4511-A20C-750600935EEB}"/>
          </ac:spMkLst>
        </pc:spChg>
        <pc:spChg chg="add">
          <ac:chgData name="Nischitha S" userId="S::nischithas@bgsit.ac.in::85d12a96-7980-4793-a301-65549345a755" providerId="AD" clId="Web-{C09EA710-E940-45B3-91EB-35C506387337}" dt="2021-05-21T03:11:31.235" v="111"/>
          <ac:spMkLst>
            <pc:docMk/>
            <pc:sldMk cId="73628485" sldId="303"/>
            <ac:spMk id="8" creationId="{0DF09CB0-9439-414D-BADA-0EDAB3CD7DBA}"/>
          </ac:spMkLst>
        </pc:spChg>
        <pc:spChg chg="add">
          <ac:chgData name="Nischitha S" userId="S::nischithas@bgsit.ac.in::85d12a96-7980-4793-a301-65549345a755" providerId="AD" clId="Web-{C09EA710-E940-45B3-91EB-35C506387337}" dt="2021-05-21T03:11:31.235" v="111"/>
          <ac:spMkLst>
            <pc:docMk/>
            <pc:sldMk cId="73628485" sldId="303"/>
            <ac:spMk id="11" creationId="{2B97F24A-32CE-4C1C-A50D-3016B394DCFB}"/>
          </ac:spMkLst>
        </pc:spChg>
        <pc:spChg chg="add">
          <ac:chgData name="Nischitha S" userId="S::nischithas@bgsit.ac.in::85d12a96-7980-4793-a301-65549345a755" providerId="AD" clId="Web-{C09EA710-E940-45B3-91EB-35C506387337}" dt="2021-05-21T03:11:31.235" v="111"/>
          <ac:spMkLst>
            <pc:docMk/>
            <pc:sldMk cId="73628485" sldId="303"/>
            <ac:spMk id="13" creationId="{CD8B4F24-440B-49E9-B85D-733523DC064B}"/>
          </ac:spMkLst>
        </pc:spChg>
        <pc:picChg chg="add mod ord">
          <ac:chgData name="Nischitha S" userId="S::nischithas@bgsit.ac.in::85d12a96-7980-4793-a301-65549345a755" providerId="AD" clId="Web-{C09EA710-E940-45B3-91EB-35C506387337}" dt="2021-05-21T03:11:31.235" v="111"/>
          <ac:picMkLst>
            <pc:docMk/>
            <pc:sldMk cId="73628485" sldId="303"/>
            <ac:picMk id="4" creationId="{7D8767A8-F6CB-48B9-8E36-847B72394F02}"/>
          </ac:picMkLst>
        </pc:picChg>
      </pc:sldChg>
      <pc:sldChg chg="new">
        <pc:chgData name="Nischitha S" userId="S::nischithas@bgsit.ac.in::85d12a96-7980-4793-a301-65549345a755" providerId="AD" clId="Web-{C09EA710-E940-45B3-91EB-35C506387337}" dt="2021-05-21T03:11:35.923" v="112"/>
        <pc:sldMkLst>
          <pc:docMk/>
          <pc:sldMk cId="1547198619" sldId="304"/>
        </pc:sldMkLst>
      </pc:sldChg>
      <pc:sldChg chg="modSp new">
        <pc:chgData name="Nischitha S" userId="S::nischithas@bgsit.ac.in::85d12a96-7980-4793-a301-65549345a755" providerId="AD" clId="Web-{C09EA710-E940-45B3-91EB-35C506387337}" dt="2021-05-21T03:13:40.375" v="180" actId="20577"/>
        <pc:sldMkLst>
          <pc:docMk/>
          <pc:sldMk cId="163863668" sldId="305"/>
        </pc:sldMkLst>
        <pc:spChg chg="mod">
          <ac:chgData name="Nischitha S" userId="S::nischithas@bgsit.ac.in::85d12a96-7980-4793-a301-65549345a755" providerId="AD" clId="Web-{C09EA710-E940-45B3-91EB-35C506387337}" dt="2021-05-21T03:13:40.375" v="180" actId="20577"/>
          <ac:spMkLst>
            <pc:docMk/>
            <pc:sldMk cId="163863668" sldId="305"/>
            <ac:spMk id="3" creationId="{C4B0E009-9B75-416C-B155-ADEDD49138D5}"/>
          </ac:spMkLst>
        </pc:spChg>
      </pc:sldChg>
    </pc:docChg>
  </pc:docChgLst>
  <pc:docChgLst>
    <pc:chgData name="Nischitha S" userId="S::nischithas@bgsit.ac.in::85d12a96-7980-4793-a301-65549345a755" providerId="AD" clId="Web-{C3810463-225E-4AC1-8D8E-5F6E1B1DD252}"/>
    <pc:docChg chg="addSld modSld">
      <pc:chgData name="Nischitha S" userId="S::nischithas@bgsit.ac.in::85d12a96-7980-4793-a301-65549345a755" providerId="AD" clId="Web-{C3810463-225E-4AC1-8D8E-5F6E1B1DD252}" dt="2021-05-16T13:06:43.030" v="178"/>
      <pc:docMkLst>
        <pc:docMk/>
      </pc:docMkLst>
      <pc:sldChg chg="addSp delSp modSp new mod setBg">
        <pc:chgData name="Nischitha S" userId="S::nischithas@bgsit.ac.in::85d12a96-7980-4793-a301-65549345a755" providerId="AD" clId="Web-{C3810463-225E-4AC1-8D8E-5F6E1B1DD252}" dt="2021-05-16T12:53:29.583" v="12"/>
        <pc:sldMkLst>
          <pc:docMk/>
          <pc:sldMk cId="2583781544" sldId="281"/>
        </pc:sldMkLst>
        <pc:spChg chg="mod">
          <ac:chgData name="Nischitha S" userId="S::nischithas@bgsit.ac.in::85d12a96-7980-4793-a301-65549345a755" providerId="AD" clId="Web-{C3810463-225E-4AC1-8D8E-5F6E1B1DD252}" dt="2021-05-16T12:53:29.583" v="12"/>
          <ac:spMkLst>
            <pc:docMk/>
            <pc:sldMk cId="2583781544" sldId="281"/>
            <ac:spMk id="2" creationId="{B906209F-BA33-4BF5-AD42-623FE3365854}"/>
          </ac:spMkLst>
        </pc:spChg>
        <pc:spChg chg="del">
          <ac:chgData name="Nischitha S" userId="S::nischithas@bgsit.ac.in::85d12a96-7980-4793-a301-65549345a755" providerId="AD" clId="Web-{C3810463-225E-4AC1-8D8E-5F6E1B1DD252}" dt="2021-05-16T12:53:25.005" v="11"/>
          <ac:spMkLst>
            <pc:docMk/>
            <pc:sldMk cId="2583781544" sldId="281"/>
            <ac:spMk id="3" creationId="{C7DD2E0B-4343-41B4-933B-E18CFF45C745}"/>
          </ac:spMkLst>
        </pc:spChg>
        <pc:spChg chg="add">
          <ac:chgData name="Nischitha S" userId="S::nischithas@bgsit.ac.in::85d12a96-7980-4793-a301-65549345a755" providerId="AD" clId="Web-{C3810463-225E-4AC1-8D8E-5F6E1B1DD252}" dt="2021-05-16T12:53:29.583" v="12"/>
          <ac:spMkLst>
            <pc:docMk/>
            <pc:sldMk cId="2583781544" sldId="281"/>
            <ac:spMk id="9" creationId="{D4771268-CB57-404A-9271-370EB28F6090}"/>
          </ac:spMkLst>
        </pc:spChg>
        <pc:picChg chg="add mod ord">
          <ac:chgData name="Nischitha S" userId="S::nischithas@bgsit.ac.in::85d12a96-7980-4793-a301-65549345a755" providerId="AD" clId="Web-{C3810463-225E-4AC1-8D8E-5F6E1B1DD252}" dt="2021-05-16T12:53:29.583" v="12"/>
          <ac:picMkLst>
            <pc:docMk/>
            <pc:sldMk cId="2583781544" sldId="281"/>
            <ac:picMk id="4" creationId="{2B833484-738B-41AC-83B6-C430F8AA4A51}"/>
          </ac:picMkLst>
        </pc:picChg>
      </pc:sldChg>
      <pc:sldChg chg="addSp delSp modSp new mod setBg">
        <pc:chgData name="Nischitha S" userId="S::nischithas@bgsit.ac.in::85d12a96-7980-4793-a301-65549345a755" providerId="AD" clId="Web-{C3810463-225E-4AC1-8D8E-5F6E1B1DD252}" dt="2021-05-16T12:54:06.914" v="21"/>
        <pc:sldMkLst>
          <pc:docMk/>
          <pc:sldMk cId="829838366" sldId="282"/>
        </pc:sldMkLst>
        <pc:spChg chg="mod">
          <ac:chgData name="Nischitha S" userId="S::nischithas@bgsit.ac.in::85d12a96-7980-4793-a301-65549345a755" providerId="AD" clId="Web-{C3810463-225E-4AC1-8D8E-5F6E1B1DD252}" dt="2021-05-16T12:54:06.914" v="21"/>
          <ac:spMkLst>
            <pc:docMk/>
            <pc:sldMk cId="829838366" sldId="282"/>
            <ac:spMk id="2" creationId="{F0052326-5A54-4864-8927-1FA37F07DD3E}"/>
          </ac:spMkLst>
        </pc:spChg>
        <pc:spChg chg="del">
          <ac:chgData name="Nischitha S" userId="S::nischithas@bgsit.ac.in::85d12a96-7980-4793-a301-65549345a755" providerId="AD" clId="Web-{C3810463-225E-4AC1-8D8E-5F6E1B1DD252}" dt="2021-05-16T12:54:02.726" v="20"/>
          <ac:spMkLst>
            <pc:docMk/>
            <pc:sldMk cId="829838366" sldId="282"/>
            <ac:spMk id="3" creationId="{8018D1F4-9E4B-4E9B-9247-7888F86BDDCA}"/>
          </ac:spMkLst>
        </pc:spChg>
        <pc:spChg chg="add">
          <ac:chgData name="Nischitha S" userId="S::nischithas@bgsit.ac.in::85d12a96-7980-4793-a301-65549345a755" providerId="AD" clId="Web-{C3810463-225E-4AC1-8D8E-5F6E1B1DD252}" dt="2021-05-16T12:54:06.914" v="21"/>
          <ac:spMkLst>
            <pc:docMk/>
            <pc:sldMk cId="829838366" sldId="282"/>
            <ac:spMk id="9" creationId="{D12DDE76-C203-4047-9998-63900085B5E8}"/>
          </ac:spMkLst>
        </pc:spChg>
        <pc:picChg chg="add mod ord">
          <ac:chgData name="Nischitha S" userId="S::nischithas@bgsit.ac.in::85d12a96-7980-4793-a301-65549345a755" providerId="AD" clId="Web-{C3810463-225E-4AC1-8D8E-5F6E1B1DD252}" dt="2021-05-16T12:54:06.914" v="21"/>
          <ac:picMkLst>
            <pc:docMk/>
            <pc:sldMk cId="829838366" sldId="282"/>
            <ac:picMk id="4" creationId="{C883F9DF-E0CC-4167-945B-355FA8A1D22B}"/>
          </ac:picMkLst>
        </pc:picChg>
      </pc:sldChg>
      <pc:sldChg chg="modSp new">
        <pc:chgData name="Nischitha S" userId="S::nischithas@bgsit.ac.in::85d12a96-7980-4793-a301-65549345a755" providerId="AD" clId="Web-{C3810463-225E-4AC1-8D8E-5F6E1B1DD252}" dt="2021-05-16T13:00:37.177" v="56" actId="20577"/>
        <pc:sldMkLst>
          <pc:docMk/>
          <pc:sldMk cId="2092262319" sldId="283"/>
        </pc:sldMkLst>
        <pc:spChg chg="mod">
          <ac:chgData name="Nischitha S" userId="S::nischithas@bgsit.ac.in::85d12a96-7980-4793-a301-65549345a755" providerId="AD" clId="Web-{C3810463-225E-4AC1-8D8E-5F6E1B1DD252}" dt="2021-05-16T12:59:20.060" v="44" actId="20577"/>
          <ac:spMkLst>
            <pc:docMk/>
            <pc:sldMk cId="2092262319" sldId="283"/>
            <ac:spMk id="2" creationId="{AA96E6E6-7D1B-4962-BE20-A77D915A2BEA}"/>
          </ac:spMkLst>
        </pc:spChg>
        <pc:spChg chg="mod">
          <ac:chgData name="Nischitha S" userId="S::nischithas@bgsit.ac.in::85d12a96-7980-4793-a301-65549345a755" providerId="AD" clId="Web-{C3810463-225E-4AC1-8D8E-5F6E1B1DD252}" dt="2021-05-16T13:00:37.177" v="56" actId="20577"/>
          <ac:spMkLst>
            <pc:docMk/>
            <pc:sldMk cId="2092262319" sldId="283"/>
            <ac:spMk id="3" creationId="{BE040EAD-470C-47D9-B319-12AC4CDFAFFC}"/>
          </ac:spMkLst>
        </pc:spChg>
      </pc:sldChg>
      <pc:sldChg chg="modSp new">
        <pc:chgData name="Nischitha S" userId="S::nischithas@bgsit.ac.in::85d12a96-7980-4793-a301-65549345a755" providerId="AD" clId="Web-{C3810463-225E-4AC1-8D8E-5F6E1B1DD252}" dt="2021-05-16T13:01:30.024" v="65" actId="20577"/>
        <pc:sldMkLst>
          <pc:docMk/>
          <pc:sldMk cId="3969635902" sldId="284"/>
        </pc:sldMkLst>
        <pc:spChg chg="mod">
          <ac:chgData name="Nischitha S" userId="S::nischithas@bgsit.ac.in::85d12a96-7980-4793-a301-65549345a755" providerId="AD" clId="Web-{C3810463-225E-4AC1-8D8E-5F6E1B1DD252}" dt="2021-05-16T13:01:30.024" v="65" actId="20577"/>
          <ac:spMkLst>
            <pc:docMk/>
            <pc:sldMk cId="3969635902" sldId="284"/>
            <ac:spMk id="3" creationId="{CBF27C7C-F754-4EF5-9561-94BEAA5D28FE}"/>
          </ac:spMkLst>
        </pc:spChg>
      </pc:sldChg>
      <pc:sldChg chg="addSp delSp modSp new mod setBg">
        <pc:chgData name="Nischitha S" userId="S::nischithas@bgsit.ac.in::85d12a96-7980-4793-a301-65549345a755" providerId="AD" clId="Web-{C3810463-225E-4AC1-8D8E-5F6E1B1DD252}" dt="2021-05-16T13:02:03.261" v="85"/>
        <pc:sldMkLst>
          <pc:docMk/>
          <pc:sldMk cId="2933003527" sldId="285"/>
        </pc:sldMkLst>
        <pc:spChg chg="mod">
          <ac:chgData name="Nischitha S" userId="S::nischithas@bgsit.ac.in::85d12a96-7980-4793-a301-65549345a755" providerId="AD" clId="Web-{C3810463-225E-4AC1-8D8E-5F6E1B1DD252}" dt="2021-05-16T13:02:03.261" v="85"/>
          <ac:spMkLst>
            <pc:docMk/>
            <pc:sldMk cId="2933003527" sldId="285"/>
            <ac:spMk id="2" creationId="{4153285E-02AB-4D18-9200-7ABF927B0817}"/>
          </ac:spMkLst>
        </pc:spChg>
        <pc:spChg chg="del">
          <ac:chgData name="Nischitha S" userId="S::nischithas@bgsit.ac.in::85d12a96-7980-4793-a301-65549345a755" providerId="AD" clId="Web-{C3810463-225E-4AC1-8D8E-5F6E1B1DD252}" dt="2021-05-16T13:01:35.712" v="67"/>
          <ac:spMkLst>
            <pc:docMk/>
            <pc:sldMk cId="2933003527" sldId="285"/>
            <ac:spMk id="3" creationId="{E6F4BEFB-7EA1-431E-BFAB-07884E0CF0A7}"/>
          </ac:spMkLst>
        </pc:spChg>
        <pc:spChg chg="add">
          <ac:chgData name="Nischitha S" userId="S::nischithas@bgsit.ac.in::85d12a96-7980-4793-a301-65549345a755" providerId="AD" clId="Web-{C3810463-225E-4AC1-8D8E-5F6E1B1DD252}" dt="2021-05-16T13:02:03.261" v="85"/>
          <ac:spMkLst>
            <pc:docMk/>
            <pc:sldMk cId="2933003527" sldId="285"/>
            <ac:spMk id="9" creationId="{23D09407-53BC-485E-B4CE-BC5E4FC4B25B}"/>
          </ac:spMkLst>
        </pc:spChg>
        <pc:spChg chg="add">
          <ac:chgData name="Nischitha S" userId="S::nischithas@bgsit.ac.in::85d12a96-7980-4793-a301-65549345a755" providerId="AD" clId="Web-{C3810463-225E-4AC1-8D8E-5F6E1B1DD252}" dt="2021-05-16T13:02:03.261" v="85"/>
          <ac:spMkLst>
            <pc:docMk/>
            <pc:sldMk cId="2933003527" sldId="285"/>
            <ac:spMk id="11" creationId="{921DB988-49FC-4608-B0A2-E2F3A4019041}"/>
          </ac:spMkLst>
        </pc:spChg>
        <pc:grpChg chg="add">
          <ac:chgData name="Nischitha S" userId="S::nischithas@bgsit.ac.in::85d12a96-7980-4793-a301-65549345a755" providerId="AD" clId="Web-{C3810463-225E-4AC1-8D8E-5F6E1B1DD252}" dt="2021-05-16T13:02:03.261" v="85"/>
          <ac:grpSpMkLst>
            <pc:docMk/>
            <pc:sldMk cId="2933003527" sldId="285"/>
            <ac:grpSpMk id="13" creationId="{E9B930FD-8671-4C4C-ADCF-73AC1D0CD417}"/>
          </ac:grpSpMkLst>
        </pc:grpChg>
        <pc:grpChg chg="add">
          <ac:chgData name="Nischitha S" userId="S::nischithas@bgsit.ac.in::85d12a96-7980-4793-a301-65549345a755" providerId="AD" clId="Web-{C3810463-225E-4AC1-8D8E-5F6E1B1DD252}" dt="2021-05-16T13:02:03.261" v="85"/>
          <ac:grpSpMkLst>
            <pc:docMk/>
            <pc:sldMk cId="2933003527" sldId="285"/>
            <ac:grpSpMk id="19" creationId="{383C2651-AE0C-4AE4-8725-E2F9414FE219}"/>
          </ac:grpSpMkLst>
        </pc:grpChg>
        <pc:picChg chg="add mod ord">
          <ac:chgData name="Nischitha S" userId="S::nischithas@bgsit.ac.in::85d12a96-7980-4793-a301-65549345a755" providerId="AD" clId="Web-{C3810463-225E-4AC1-8D8E-5F6E1B1DD252}" dt="2021-05-16T13:02:03.261" v="85"/>
          <ac:picMkLst>
            <pc:docMk/>
            <pc:sldMk cId="2933003527" sldId="285"/>
            <ac:picMk id="4" creationId="{2539B05D-5BDA-47F6-B3DC-66DD5C0BA6E3}"/>
          </ac:picMkLst>
        </pc:picChg>
      </pc:sldChg>
      <pc:sldChg chg="modSp new">
        <pc:chgData name="Nischitha S" userId="S::nischithas@bgsit.ac.in::85d12a96-7980-4793-a301-65549345a755" providerId="AD" clId="Web-{C3810463-225E-4AC1-8D8E-5F6E1B1DD252}" dt="2021-05-16T13:04:17.473" v="131" actId="20577"/>
        <pc:sldMkLst>
          <pc:docMk/>
          <pc:sldMk cId="2337345981" sldId="286"/>
        </pc:sldMkLst>
        <pc:spChg chg="mod">
          <ac:chgData name="Nischitha S" userId="S::nischithas@bgsit.ac.in::85d12a96-7980-4793-a301-65549345a755" providerId="AD" clId="Web-{C3810463-225E-4AC1-8D8E-5F6E1B1DD252}" dt="2021-05-16T13:04:17.473" v="131" actId="20577"/>
          <ac:spMkLst>
            <pc:docMk/>
            <pc:sldMk cId="2337345981" sldId="286"/>
            <ac:spMk id="2" creationId="{F3D0086A-2BF7-4946-9453-AD6F8AAD4726}"/>
          </ac:spMkLst>
        </pc:spChg>
        <pc:spChg chg="mod">
          <ac:chgData name="Nischitha S" userId="S::nischithas@bgsit.ac.in::85d12a96-7980-4793-a301-65549345a755" providerId="AD" clId="Web-{C3810463-225E-4AC1-8D8E-5F6E1B1DD252}" dt="2021-05-16T13:03:31.095" v="102" actId="20577"/>
          <ac:spMkLst>
            <pc:docMk/>
            <pc:sldMk cId="2337345981" sldId="286"/>
            <ac:spMk id="3" creationId="{0B8403FE-C09D-4752-9A8C-A18CE6E95C72}"/>
          </ac:spMkLst>
        </pc:spChg>
      </pc:sldChg>
      <pc:sldChg chg="modSp new">
        <pc:chgData name="Nischitha S" userId="S::nischithas@bgsit.ac.in::85d12a96-7980-4793-a301-65549345a755" providerId="AD" clId="Web-{C3810463-225E-4AC1-8D8E-5F6E1B1DD252}" dt="2021-05-16T13:03:58.331" v="112" actId="20577"/>
        <pc:sldMkLst>
          <pc:docMk/>
          <pc:sldMk cId="3278390031" sldId="287"/>
        </pc:sldMkLst>
        <pc:spChg chg="mod">
          <ac:chgData name="Nischitha S" userId="S::nischithas@bgsit.ac.in::85d12a96-7980-4793-a301-65549345a755" providerId="AD" clId="Web-{C3810463-225E-4AC1-8D8E-5F6E1B1DD252}" dt="2021-05-16T13:03:58.331" v="112" actId="20577"/>
          <ac:spMkLst>
            <pc:docMk/>
            <pc:sldMk cId="3278390031" sldId="287"/>
            <ac:spMk id="3" creationId="{09C211B0-9E1A-4C6D-92E4-D643FD9015C4}"/>
          </ac:spMkLst>
        </pc:spChg>
      </pc:sldChg>
      <pc:sldChg chg="addSp delSp modSp new mod setBg">
        <pc:chgData name="Nischitha S" userId="S::nischithas@bgsit.ac.in::85d12a96-7980-4793-a301-65549345a755" providerId="AD" clId="Web-{C3810463-225E-4AC1-8D8E-5F6E1B1DD252}" dt="2021-05-16T13:05:23.571" v="154" actId="20577"/>
        <pc:sldMkLst>
          <pc:docMk/>
          <pc:sldMk cId="2313876554" sldId="288"/>
        </pc:sldMkLst>
        <pc:spChg chg="mod">
          <ac:chgData name="Nischitha S" userId="S::nischithas@bgsit.ac.in::85d12a96-7980-4793-a301-65549345a755" providerId="AD" clId="Web-{C3810463-225E-4AC1-8D8E-5F6E1B1DD252}" dt="2021-05-16T13:05:23.571" v="154" actId="20577"/>
          <ac:spMkLst>
            <pc:docMk/>
            <pc:sldMk cId="2313876554" sldId="288"/>
            <ac:spMk id="2" creationId="{4E46D0CA-E328-400B-8EC8-22F66007CA1D}"/>
          </ac:spMkLst>
        </pc:spChg>
        <pc:spChg chg="del">
          <ac:chgData name="Nischitha S" userId="S::nischithas@bgsit.ac.in::85d12a96-7980-4793-a301-65549345a755" providerId="AD" clId="Web-{C3810463-225E-4AC1-8D8E-5F6E1B1DD252}" dt="2021-05-16T13:04:33.505" v="133"/>
          <ac:spMkLst>
            <pc:docMk/>
            <pc:sldMk cId="2313876554" sldId="288"/>
            <ac:spMk id="3" creationId="{3A3A0797-549E-404C-A10D-536AD5732338}"/>
          </ac:spMkLst>
        </pc:spChg>
        <pc:spChg chg="add">
          <ac:chgData name="Nischitha S" userId="S::nischithas@bgsit.ac.in::85d12a96-7980-4793-a301-65549345a755" providerId="AD" clId="Web-{C3810463-225E-4AC1-8D8E-5F6E1B1DD252}" dt="2021-05-16T13:04:47.990" v="134"/>
          <ac:spMkLst>
            <pc:docMk/>
            <pc:sldMk cId="2313876554" sldId="288"/>
            <ac:spMk id="8" creationId="{2166FD66-0FA2-4A71-B0E3-2761295C34BD}"/>
          </ac:spMkLst>
        </pc:spChg>
        <pc:spChg chg="add">
          <ac:chgData name="Nischitha S" userId="S::nischithas@bgsit.ac.in::85d12a96-7980-4793-a301-65549345a755" providerId="AD" clId="Web-{C3810463-225E-4AC1-8D8E-5F6E1B1DD252}" dt="2021-05-16T13:04:47.990" v="134"/>
          <ac:spMkLst>
            <pc:docMk/>
            <pc:sldMk cId="2313876554" sldId="288"/>
            <ac:spMk id="11" creationId="{73DE2CFE-42F2-48F0-8706-5264E012B10C}"/>
          </ac:spMkLst>
        </pc:spChg>
        <pc:picChg chg="add mod ord">
          <ac:chgData name="Nischitha S" userId="S::nischithas@bgsit.ac.in::85d12a96-7980-4793-a301-65549345a755" providerId="AD" clId="Web-{C3810463-225E-4AC1-8D8E-5F6E1B1DD252}" dt="2021-05-16T13:04:47.990" v="134"/>
          <ac:picMkLst>
            <pc:docMk/>
            <pc:sldMk cId="2313876554" sldId="288"/>
            <ac:picMk id="4" creationId="{C1EF8B9D-3F87-47EA-9889-105303833748}"/>
          </ac:picMkLst>
        </pc:picChg>
      </pc:sldChg>
      <pc:sldChg chg="addSp delSp modSp new mod setBg">
        <pc:chgData name="Nischitha S" userId="S::nischithas@bgsit.ac.in::85d12a96-7980-4793-a301-65549345a755" providerId="AD" clId="Web-{C3810463-225E-4AC1-8D8E-5F6E1B1DD252}" dt="2021-05-16T13:06:06.683" v="166"/>
        <pc:sldMkLst>
          <pc:docMk/>
          <pc:sldMk cId="4161718328" sldId="289"/>
        </pc:sldMkLst>
        <pc:spChg chg="mod ord">
          <ac:chgData name="Nischitha S" userId="S::nischithas@bgsit.ac.in::85d12a96-7980-4793-a301-65549345a755" providerId="AD" clId="Web-{C3810463-225E-4AC1-8D8E-5F6E1B1DD252}" dt="2021-05-16T13:06:06.683" v="166"/>
          <ac:spMkLst>
            <pc:docMk/>
            <pc:sldMk cId="4161718328" sldId="289"/>
            <ac:spMk id="2" creationId="{CC94B48D-5E6F-4122-853E-D0C80CCF0C22}"/>
          </ac:spMkLst>
        </pc:spChg>
        <pc:spChg chg="del">
          <ac:chgData name="Nischitha S" userId="S::nischithas@bgsit.ac.in::85d12a96-7980-4793-a301-65549345a755" providerId="AD" clId="Web-{C3810463-225E-4AC1-8D8E-5F6E1B1DD252}" dt="2021-05-16T13:05:59.370" v="164"/>
          <ac:spMkLst>
            <pc:docMk/>
            <pc:sldMk cId="4161718328" sldId="289"/>
            <ac:spMk id="3" creationId="{0FE59DEE-84F7-4875-800C-FC2953258C9C}"/>
          </ac:spMkLst>
        </pc:spChg>
        <pc:spChg chg="add">
          <ac:chgData name="Nischitha S" userId="S::nischithas@bgsit.ac.in::85d12a96-7980-4793-a301-65549345a755" providerId="AD" clId="Web-{C3810463-225E-4AC1-8D8E-5F6E1B1DD252}" dt="2021-05-16T13:06:06.683" v="166"/>
          <ac:spMkLst>
            <pc:docMk/>
            <pc:sldMk cId="4161718328" sldId="289"/>
            <ac:spMk id="10" creationId="{73DE2CFE-42F2-48F0-8706-5264E012B10C}"/>
          </ac:spMkLst>
        </pc:spChg>
        <pc:picChg chg="add mod ord">
          <ac:chgData name="Nischitha S" userId="S::nischithas@bgsit.ac.in::85d12a96-7980-4793-a301-65549345a755" providerId="AD" clId="Web-{C3810463-225E-4AC1-8D8E-5F6E1B1DD252}" dt="2021-05-16T13:06:06.683" v="166"/>
          <ac:picMkLst>
            <pc:docMk/>
            <pc:sldMk cId="4161718328" sldId="289"/>
            <ac:picMk id="4" creationId="{E745301A-0165-4E29-88C1-DA6E8A139B0B}"/>
          </ac:picMkLst>
        </pc:picChg>
        <pc:picChg chg="add mod">
          <ac:chgData name="Nischitha S" userId="S::nischithas@bgsit.ac.in::85d12a96-7980-4793-a301-65549345a755" providerId="AD" clId="Web-{C3810463-225E-4AC1-8D8E-5F6E1B1DD252}" dt="2021-05-16T13:06:06.683" v="166"/>
          <ac:picMkLst>
            <pc:docMk/>
            <pc:sldMk cId="4161718328" sldId="289"/>
            <ac:picMk id="5" creationId="{34DD90F0-8824-4E9A-8A09-3F969D177D18}"/>
          </ac:picMkLst>
        </pc:picChg>
      </pc:sldChg>
      <pc:sldChg chg="addSp delSp modSp new mod setBg">
        <pc:chgData name="Nischitha S" userId="S::nischithas@bgsit.ac.in::85d12a96-7980-4793-a301-65549345a755" providerId="AD" clId="Web-{C3810463-225E-4AC1-8D8E-5F6E1B1DD252}" dt="2021-05-16T13:06:43.030" v="178"/>
        <pc:sldMkLst>
          <pc:docMk/>
          <pc:sldMk cId="78257600" sldId="290"/>
        </pc:sldMkLst>
        <pc:spChg chg="mod">
          <ac:chgData name="Nischitha S" userId="S::nischithas@bgsit.ac.in::85d12a96-7980-4793-a301-65549345a755" providerId="AD" clId="Web-{C3810463-225E-4AC1-8D8E-5F6E1B1DD252}" dt="2021-05-16T13:06:43.030" v="178"/>
          <ac:spMkLst>
            <pc:docMk/>
            <pc:sldMk cId="78257600" sldId="290"/>
            <ac:spMk id="2" creationId="{C8FECAFD-1238-4880-B7A3-F80BAA82B47F}"/>
          </ac:spMkLst>
        </pc:spChg>
        <pc:spChg chg="del">
          <ac:chgData name="Nischitha S" userId="S::nischithas@bgsit.ac.in::85d12a96-7980-4793-a301-65549345a755" providerId="AD" clId="Web-{C3810463-225E-4AC1-8D8E-5F6E1B1DD252}" dt="2021-05-16T13:06:24.591" v="168"/>
          <ac:spMkLst>
            <pc:docMk/>
            <pc:sldMk cId="78257600" sldId="290"/>
            <ac:spMk id="3" creationId="{4F57A100-7879-428B-87D8-C7C93D5242DC}"/>
          </ac:spMkLst>
        </pc:spChg>
        <pc:spChg chg="add">
          <ac:chgData name="Nischitha S" userId="S::nischithas@bgsit.ac.in::85d12a96-7980-4793-a301-65549345a755" providerId="AD" clId="Web-{C3810463-225E-4AC1-8D8E-5F6E1B1DD252}" dt="2021-05-16T13:06:43.030" v="178"/>
          <ac:spMkLst>
            <pc:docMk/>
            <pc:sldMk cId="78257600" sldId="290"/>
            <ac:spMk id="9" creationId="{D12DDE76-C203-4047-9998-63900085B5E8}"/>
          </ac:spMkLst>
        </pc:spChg>
        <pc:picChg chg="add mod ord">
          <ac:chgData name="Nischitha S" userId="S::nischithas@bgsit.ac.in::85d12a96-7980-4793-a301-65549345a755" providerId="AD" clId="Web-{C3810463-225E-4AC1-8D8E-5F6E1B1DD252}" dt="2021-05-16T13:06:43.030" v="178"/>
          <ac:picMkLst>
            <pc:docMk/>
            <pc:sldMk cId="78257600" sldId="290"/>
            <ac:picMk id="4" creationId="{01E7CC7B-858D-430D-8EE3-0E2FC114A9B4}"/>
          </ac:picMkLst>
        </pc:picChg>
      </pc:sldChg>
    </pc:docChg>
  </pc:docChgLst>
  <pc:docChgLst>
    <pc:chgData name="Nischitha S" userId="S::nischithas@bgsit.ac.in::85d12a96-7980-4793-a301-65549345a755" providerId="AD" clId="Web-{4E634EE8-3686-4D94-A10C-9E042EEE0300}"/>
    <pc:docChg chg="addSld modSld">
      <pc:chgData name="Nischitha S" userId="S::nischithas@bgsit.ac.in::85d12a96-7980-4793-a301-65549345a755" providerId="AD" clId="Web-{4E634EE8-3686-4D94-A10C-9E042EEE0300}" dt="2021-05-20T04:07:23.511" v="244" actId="20577"/>
      <pc:docMkLst>
        <pc:docMk/>
      </pc:docMkLst>
      <pc:sldChg chg="modSp">
        <pc:chgData name="Nischitha S" userId="S::nischithas@bgsit.ac.in::85d12a96-7980-4793-a301-65549345a755" providerId="AD" clId="Web-{4E634EE8-3686-4D94-A10C-9E042EEE0300}" dt="2021-05-20T03:45:03.546" v="110" actId="20577"/>
        <pc:sldMkLst>
          <pc:docMk/>
          <pc:sldMk cId="1554693520" sldId="296"/>
        </pc:sldMkLst>
        <pc:spChg chg="mod">
          <ac:chgData name="Nischitha S" userId="S::nischithas@bgsit.ac.in::85d12a96-7980-4793-a301-65549345a755" providerId="AD" clId="Web-{4E634EE8-3686-4D94-A10C-9E042EEE0300}" dt="2021-05-20T03:41:35.403" v="4" actId="20577"/>
          <ac:spMkLst>
            <pc:docMk/>
            <pc:sldMk cId="1554693520" sldId="296"/>
            <ac:spMk id="2" creationId="{46A00EBE-727E-4B2B-9587-4ECCEA50661B}"/>
          </ac:spMkLst>
        </pc:spChg>
        <pc:spChg chg="mod">
          <ac:chgData name="Nischitha S" userId="S::nischithas@bgsit.ac.in::85d12a96-7980-4793-a301-65549345a755" providerId="AD" clId="Web-{4E634EE8-3686-4D94-A10C-9E042EEE0300}" dt="2021-05-20T03:45:03.546" v="110" actId="20577"/>
          <ac:spMkLst>
            <pc:docMk/>
            <pc:sldMk cId="1554693520" sldId="296"/>
            <ac:spMk id="3" creationId="{3B50EA11-61F1-4905-AF4F-675FCDFDCD86}"/>
          </ac:spMkLst>
        </pc:spChg>
      </pc:sldChg>
      <pc:sldChg chg="modSp new">
        <pc:chgData name="Nischitha S" userId="S::nischithas@bgsit.ac.in::85d12a96-7980-4793-a301-65549345a755" providerId="AD" clId="Web-{4E634EE8-3686-4D94-A10C-9E042EEE0300}" dt="2021-05-20T03:46:42.304" v="185" actId="20577"/>
        <pc:sldMkLst>
          <pc:docMk/>
          <pc:sldMk cId="657583353" sldId="297"/>
        </pc:sldMkLst>
        <pc:spChg chg="mod">
          <ac:chgData name="Nischitha S" userId="S::nischithas@bgsit.ac.in::85d12a96-7980-4793-a301-65549345a755" providerId="AD" clId="Web-{4E634EE8-3686-4D94-A10C-9E042EEE0300}" dt="2021-05-20T03:46:42.304" v="185" actId="20577"/>
          <ac:spMkLst>
            <pc:docMk/>
            <pc:sldMk cId="657583353" sldId="297"/>
            <ac:spMk id="3" creationId="{98CCBD51-62FD-4A5C-A026-C14615D5C171}"/>
          </ac:spMkLst>
        </pc:spChg>
      </pc:sldChg>
      <pc:sldChg chg="addSp delSp modSp new mod setBg">
        <pc:chgData name="Nischitha S" userId="S::nischithas@bgsit.ac.in::85d12a96-7980-4793-a301-65549345a755" providerId="AD" clId="Web-{4E634EE8-3686-4D94-A10C-9E042EEE0300}" dt="2021-05-20T04:05:19.744" v="212" actId="20577"/>
        <pc:sldMkLst>
          <pc:docMk/>
          <pc:sldMk cId="2948218510" sldId="298"/>
        </pc:sldMkLst>
        <pc:spChg chg="mod">
          <ac:chgData name="Nischitha S" userId="S::nischithas@bgsit.ac.in::85d12a96-7980-4793-a301-65549345a755" providerId="AD" clId="Web-{4E634EE8-3686-4D94-A10C-9E042EEE0300}" dt="2021-05-20T04:04:53.838" v="199"/>
          <ac:spMkLst>
            <pc:docMk/>
            <pc:sldMk cId="2948218510" sldId="298"/>
            <ac:spMk id="2" creationId="{BF7F9D8E-E83A-46A6-A1B5-23B3D0DAE1AA}"/>
          </ac:spMkLst>
        </pc:spChg>
        <pc:spChg chg="del">
          <ac:chgData name="Nischitha S" userId="S::nischithas@bgsit.ac.in::85d12a96-7980-4793-a301-65549345a755" providerId="AD" clId="Web-{4E634EE8-3686-4D94-A10C-9E042EEE0300}" dt="2021-05-20T04:04:31.884" v="186"/>
          <ac:spMkLst>
            <pc:docMk/>
            <pc:sldMk cId="2948218510" sldId="298"/>
            <ac:spMk id="3" creationId="{4C2444C9-0D05-4D1A-A539-55FA23613438}"/>
          </ac:spMkLst>
        </pc:spChg>
        <pc:spChg chg="add mod">
          <ac:chgData name="Nischitha S" userId="S::nischithas@bgsit.ac.in::85d12a96-7980-4793-a301-65549345a755" providerId="AD" clId="Web-{4E634EE8-3686-4D94-A10C-9E042EEE0300}" dt="2021-05-20T04:05:19.744" v="212" actId="20577"/>
          <ac:spMkLst>
            <pc:docMk/>
            <pc:sldMk cId="2948218510" sldId="298"/>
            <ac:spMk id="8" creationId="{E4BCF98D-EBEF-4309-A8C2-17B352D9E716}"/>
          </ac:spMkLst>
        </pc:spChg>
        <pc:spChg chg="add">
          <ac:chgData name="Nischitha S" userId="S::nischithas@bgsit.ac.in::85d12a96-7980-4793-a301-65549345a755" providerId="AD" clId="Web-{4E634EE8-3686-4D94-A10C-9E042EEE0300}" dt="2021-05-20T04:04:53.838" v="199"/>
          <ac:spMkLst>
            <pc:docMk/>
            <pc:sldMk cId="2948218510" sldId="298"/>
            <ac:spMk id="11" creationId="{81AEB8A9-B768-4E30-BA55-D919E6687343}"/>
          </ac:spMkLst>
        </pc:spChg>
        <pc:picChg chg="add mod ord">
          <ac:chgData name="Nischitha S" userId="S::nischithas@bgsit.ac.in::85d12a96-7980-4793-a301-65549345a755" providerId="AD" clId="Web-{4E634EE8-3686-4D94-A10C-9E042EEE0300}" dt="2021-05-20T04:04:53.838" v="199"/>
          <ac:picMkLst>
            <pc:docMk/>
            <pc:sldMk cId="2948218510" sldId="298"/>
            <ac:picMk id="4" creationId="{48696EDD-0B33-4485-913C-28EA7800906D}"/>
          </ac:picMkLst>
        </pc:picChg>
      </pc:sldChg>
      <pc:sldChg chg="addSp delSp modSp new mod setBg">
        <pc:chgData name="Nischitha S" userId="S::nischithas@bgsit.ac.in::85d12a96-7980-4793-a301-65549345a755" providerId="AD" clId="Web-{4E634EE8-3686-4D94-A10C-9E042EEE0300}" dt="2021-05-20T04:05:46.869" v="219" actId="20577"/>
        <pc:sldMkLst>
          <pc:docMk/>
          <pc:sldMk cId="3525574017" sldId="299"/>
        </pc:sldMkLst>
        <pc:spChg chg="mod">
          <ac:chgData name="Nischitha S" userId="S::nischithas@bgsit.ac.in::85d12a96-7980-4793-a301-65549345a755" providerId="AD" clId="Web-{4E634EE8-3686-4D94-A10C-9E042EEE0300}" dt="2021-05-20T04:05:46.869" v="219" actId="20577"/>
          <ac:spMkLst>
            <pc:docMk/>
            <pc:sldMk cId="3525574017" sldId="299"/>
            <ac:spMk id="2" creationId="{BC6145B0-1A24-4C5B-9B35-0F40C662A16E}"/>
          </ac:spMkLst>
        </pc:spChg>
        <pc:spChg chg="del">
          <ac:chgData name="Nischitha S" userId="S::nischithas@bgsit.ac.in::85d12a96-7980-4793-a301-65549345a755" providerId="AD" clId="Web-{4E634EE8-3686-4D94-A10C-9E042EEE0300}" dt="2021-05-20T04:05:31.963" v="213"/>
          <ac:spMkLst>
            <pc:docMk/>
            <pc:sldMk cId="3525574017" sldId="299"/>
            <ac:spMk id="3" creationId="{2D34A5E0-01F3-4C82-92CB-1A5A975A23D8}"/>
          </ac:spMkLst>
        </pc:spChg>
        <pc:spChg chg="add">
          <ac:chgData name="Nischitha S" userId="S::nischithas@bgsit.ac.in::85d12a96-7980-4793-a301-65549345a755" providerId="AD" clId="Web-{4E634EE8-3686-4D94-A10C-9E042EEE0300}" dt="2021-05-20T04:05:37.291" v="214"/>
          <ac:spMkLst>
            <pc:docMk/>
            <pc:sldMk cId="3525574017" sldId="299"/>
            <ac:spMk id="8" creationId="{CBAB3251-D362-4EB9-B493-B426DBF054BB}"/>
          </ac:spMkLst>
        </pc:spChg>
        <pc:spChg chg="add">
          <ac:chgData name="Nischitha S" userId="S::nischithas@bgsit.ac.in::85d12a96-7980-4793-a301-65549345a755" providerId="AD" clId="Web-{4E634EE8-3686-4D94-A10C-9E042EEE0300}" dt="2021-05-20T04:05:37.291" v="214"/>
          <ac:spMkLst>
            <pc:docMk/>
            <pc:sldMk cId="3525574017" sldId="299"/>
            <ac:spMk id="11" creationId="{1A95671B-3CC6-4792-9114-B74FAEA224E6}"/>
          </ac:spMkLst>
        </pc:spChg>
        <pc:picChg chg="add mod ord">
          <ac:chgData name="Nischitha S" userId="S::nischithas@bgsit.ac.in::85d12a96-7980-4793-a301-65549345a755" providerId="AD" clId="Web-{4E634EE8-3686-4D94-A10C-9E042EEE0300}" dt="2021-05-20T04:05:37.291" v="214"/>
          <ac:picMkLst>
            <pc:docMk/>
            <pc:sldMk cId="3525574017" sldId="299"/>
            <ac:picMk id="4" creationId="{40958B16-DBEE-40AE-A876-A22E6259A225}"/>
          </ac:picMkLst>
        </pc:picChg>
      </pc:sldChg>
      <pc:sldChg chg="modSp new">
        <pc:chgData name="Nischitha S" userId="S::nischithas@bgsit.ac.in::85d12a96-7980-4793-a301-65549345a755" providerId="AD" clId="Web-{4E634EE8-3686-4D94-A10C-9E042EEE0300}" dt="2021-05-20T04:07:23.511" v="244" actId="20577"/>
        <pc:sldMkLst>
          <pc:docMk/>
          <pc:sldMk cId="4182308148" sldId="300"/>
        </pc:sldMkLst>
        <pc:spChg chg="mod">
          <ac:chgData name="Nischitha S" userId="S::nischithas@bgsit.ac.in::85d12a96-7980-4793-a301-65549345a755" providerId="AD" clId="Web-{4E634EE8-3686-4D94-A10C-9E042EEE0300}" dt="2021-05-20T04:07:23.511" v="244" actId="20577"/>
          <ac:spMkLst>
            <pc:docMk/>
            <pc:sldMk cId="4182308148" sldId="300"/>
            <ac:spMk id="3" creationId="{1AC6ADBC-AA41-4569-B1CA-379ACE0E0F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3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4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8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6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5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ectronic components on a white background">
            <a:extLst>
              <a:ext uri="{FF2B5EF4-FFF2-40B4-BE49-F238E27FC236}">
                <a16:creationId xmlns:a16="http://schemas.microsoft.com/office/drawing/2014/main" id="{8D741A59-A5B8-489A-9B92-09FA6FE0D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-2" y="-14381"/>
            <a:ext cx="12192001" cy="6858001"/>
          </a:xfrm>
          <a:prstGeom prst="rect">
            <a:avLst/>
          </a:prstGeom>
        </p:spPr>
      </p:pic>
      <p:sp>
        <p:nvSpPr>
          <p:cNvPr id="14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IOT(18EC64)-MODULE-2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sz="2000"/>
              <a:t>Nischitha S</a:t>
            </a:r>
          </a:p>
          <a:p>
            <a:r>
              <a:rPr lang="en-US" sz="2000"/>
              <a:t>Assistant Professor</a:t>
            </a:r>
          </a:p>
          <a:p>
            <a:r>
              <a:rPr lang="en-US" sz="2000"/>
              <a:t>Department of ECE</a:t>
            </a:r>
          </a:p>
          <a:p>
            <a:r>
              <a:rPr lang="en-US" sz="2000"/>
              <a:t>BGSIT</a:t>
            </a:r>
          </a:p>
        </p:txBody>
      </p:sp>
      <p:sp>
        <p:nvSpPr>
          <p:cNvPr id="16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3FE00-2EE3-43D0-AD25-27989463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Actuator Classification by Energy Type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E1E3FA4-A7A4-459C-B28C-78672F15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00" y="1845426"/>
            <a:ext cx="9570546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096B-1C0B-4241-A96D-99E7533B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MEMS</a:t>
            </a:r>
            <a:endParaRPr lang="en-US" sz="4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E5E1-291D-46E8-90AB-393A6048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Micro-electro-mechanical system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6EFD50-D9B9-4A5F-A9EC-AA44D7831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4" r="971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ABDA-3CB3-468E-BE1D-0D6E37AE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600">
                <a:cs typeface="Calibri Light"/>
              </a:rPr>
              <a:t>Smart object defining characteristics</a:t>
            </a:r>
            <a:endParaRPr lang="en-US" sz="4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9DFC-D189-4CE8-AB6C-88650875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Processing Unit</a:t>
            </a:r>
          </a:p>
          <a:p>
            <a:r>
              <a:rPr lang="en-US" sz="2400">
                <a:ea typeface="+mn-lt"/>
                <a:cs typeface="+mn-lt"/>
              </a:rPr>
              <a:t>Sensor(s) and /or actuator(s)</a:t>
            </a:r>
          </a:p>
          <a:p>
            <a:r>
              <a:rPr lang="en-US" sz="2400">
                <a:ea typeface="+mn-lt"/>
                <a:cs typeface="+mn-lt"/>
              </a:rPr>
              <a:t>Communication Device</a:t>
            </a:r>
          </a:p>
          <a:p>
            <a:r>
              <a:rPr lang="en-US" sz="2400">
                <a:ea typeface="+mn-lt"/>
                <a:cs typeface="+mn-lt"/>
              </a:rPr>
              <a:t>Power Source: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10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2B25A-CE6B-4D80-A8A9-FB2796D5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Trends in Smart Objects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C2F4A-A4C0-40E2-865A-C2761D2EE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Size is decreasing:</a:t>
            </a:r>
          </a:p>
          <a:p>
            <a:r>
              <a:rPr lang="en-US" sz="2400">
                <a:ea typeface="+mn-lt"/>
                <a:cs typeface="+mn-lt"/>
              </a:rPr>
              <a:t>Power consumption is decreasing</a:t>
            </a:r>
          </a:p>
          <a:p>
            <a:r>
              <a:rPr lang="en-US" sz="2400">
                <a:ea typeface="+mn-lt"/>
                <a:cs typeface="+mn-lt"/>
              </a:rPr>
              <a:t>Processing power is increasing</a:t>
            </a:r>
          </a:p>
          <a:p>
            <a:r>
              <a:rPr lang="en-US" sz="2400">
                <a:ea typeface="+mn-lt"/>
                <a:cs typeface="+mn-lt"/>
              </a:rPr>
              <a:t>Communication capabilities are improving</a:t>
            </a:r>
          </a:p>
          <a:p>
            <a:r>
              <a:rPr lang="en-US" sz="2400">
                <a:ea typeface="+mn-lt"/>
                <a:cs typeface="+mn-lt"/>
              </a:rPr>
              <a:t>Communication is being increasingly standardized</a:t>
            </a:r>
          </a:p>
          <a:p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33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29826-793D-4148-A749-C490BF06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Sensor Networks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522A-7EC7-4270-95F3-38F81A2B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Sensor/Actuator Network-SANET,,, Example: Smart home</a:t>
            </a:r>
          </a:p>
          <a:p>
            <a:pPr marL="0" indent="0">
              <a:buNone/>
            </a:pPr>
            <a:r>
              <a:rPr lang="en-US" sz="2000" b="1">
                <a:cs typeface="Calibri"/>
              </a:rPr>
              <a:t>ADVANTAGES</a:t>
            </a:r>
          </a:p>
          <a:p>
            <a:r>
              <a:rPr lang="en-US" sz="2000">
                <a:ea typeface="+mn-lt"/>
                <a:cs typeface="+mn-lt"/>
              </a:rPr>
              <a:t>Greater deployment flexibility (especially in extreme environments or hard-to-reach places) </a:t>
            </a:r>
          </a:p>
          <a:p>
            <a:r>
              <a:rPr lang="en-US" sz="2000">
                <a:ea typeface="+mn-lt"/>
                <a:cs typeface="+mn-lt"/>
              </a:rPr>
              <a:t> Simpler scaling to a large number of nodes </a:t>
            </a:r>
          </a:p>
          <a:p>
            <a:r>
              <a:rPr lang="en-US" sz="2000">
                <a:ea typeface="+mn-lt"/>
                <a:cs typeface="+mn-lt"/>
              </a:rPr>
              <a:t> Lower implementation costs            </a:t>
            </a:r>
          </a:p>
          <a:p>
            <a:r>
              <a:rPr lang="en-US" sz="2000">
                <a:ea typeface="+mn-lt"/>
                <a:cs typeface="+mn-lt"/>
              </a:rPr>
              <a:t>  Easier long-term maintenance                                                                     Effortless introduction of new sensor/actuator nodes                             Better equipped to handle dynamic/rapid topology changes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30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7104F-F56D-4E34-9492-E4AF9421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E1FE-9B44-4451-92FE-4C31125C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cs typeface="Calibri" panose="020F0502020204030204"/>
              </a:rPr>
              <a:t>DISADVANTAGES</a:t>
            </a:r>
          </a:p>
          <a:p>
            <a:r>
              <a:rPr lang="en-US" sz="2400">
                <a:ea typeface="+mn-lt"/>
                <a:cs typeface="+mn-lt"/>
              </a:rPr>
              <a:t>Potentially less secure (for example, hijacked access points)</a:t>
            </a:r>
          </a:p>
          <a:p>
            <a:r>
              <a:rPr lang="en-US" sz="2400">
                <a:ea typeface="+mn-lt"/>
                <a:cs typeface="+mn-lt"/>
              </a:rPr>
              <a:t>Typically, lower transmission speeds</a:t>
            </a:r>
          </a:p>
          <a:p>
            <a:r>
              <a:rPr lang="en-US" sz="2400">
                <a:ea typeface="+mn-lt"/>
                <a:cs typeface="+mn-lt"/>
              </a:rPr>
              <a:t>Greater level of impact/influence by environment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77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D5B15-A795-435C-A47B-49F2C2FF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WIRELESS SENSOR NETWORKS(WSN)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80FB-4073-4D7B-8F00-65EB13ED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Limited processing power</a:t>
            </a:r>
          </a:p>
          <a:p>
            <a:r>
              <a:rPr lang="en-US" sz="1800" dirty="0">
                <a:ea typeface="+mn-lt"/>
                <a:cs typeface="+mn-lt"/>
              </a:rPr>
              <a:t>Limited memory</a:t>
            </a:r>
          </a:p>
          <a:p>
            <a:r>
              <a:rPr lang="en-US" sz="1800" dirty="0">
                <a:ea typeface="+mn-lt"/>
                <a:cs typeface="+mn-lt"/>
              </a:rPr>
              <a:t>Lossy communication</a:t>
            </a:r>
          </a:p>
          <a:p>
            <a:r>
              <a:rPr lang="en-US" sz="1800" dirty="0">
                <a:ea typeface="+mn-lt"/>
                <a:cs typeface="+mn-lt"/>
              </a:rPr>
              <a:t>Limited transmission speeds</a:t>
            </a:r>
          </a:p>
          <a:p>
            <a:r>
              <a:rPr lang="en-US" sz="1800" dirty="0">
                <a:ea typeface="+mn-lt"/>
                <a:cs typeface="+mn-lt"/>
              </a:rPr>
              <a:t>Limited power</a:t>
            </a:r>
          </a:p>
          <a:p>
            <a:r>
              <a:rPr lang="en-US" sz="1800" dirty="0">
                <a:cs typeface="Calibri" panose="020F0502020204030204"/>
              </a:rPr>
              <a:t>Data aggregation </a:t>
            </a:r>
          </a:p>
          <a:p>
            <a:r>
              <a:rPr lang="en-US" sz="1800" dirty="0">
                <a:cs typeface="Calibri" panose="020F0502020204030204"/>
              </a:rPr>
              <a:t>Communication Protocols for Wireless Sensor network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87CC952-9525-4E49-821E-3C0ADD87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35" y="650494"/>
            <a:ext cx="4658623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4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2051C-F3E9-47FD-9CCB-739416D5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Smart Objects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6D5D0D3F-2A21-4D43-99B5-DB49C6183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629341"/>
            <a:ext cx="7347537" cy="36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6EEED-C553-4F2A-8093-582039ED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Frequency Bands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348D-E18C-4C41-994C-00354923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International Telecommunication Union (ITU) and the Federal Communications Commission (FCC)</a:t>
            </a:r>
          </a:p>
          <a:p>
            <a:r>
              <a:rPr lang="en-US" sz="2000">
                <a:ea typeface="+mn-lt"/>
                <a:cs typeface="+mn-lt"/>
              </a:rPr>
              <a:t>licensed and unlicensed bands</a:t>
            </a:r>
          </a:p>
          <a:p>
            <a:r>
              <a:rPr lang="en-US" sz="2000">
                <a:ea typeface="+mn-lt"/>
                <a:cs typeface="+mn-lt"/>
              </a:rPr>
              <a:t>For IoT access, these are the most well-known ISM bands: </a:t>
            </a:r>
          </a:p>
          <a:p>
            <a:r>
              <a:rPr lang="en-US" sz="2000">
                <a:ea typeface="+mn-lt"/>
                <a:cs typeface="+mn-lt"/>
              </a:rPr>
              <a:t> 2.4 GHz band as used by IEEE 802.11b/g/n Wi-Fi </a:t>
            </a:r>
          </a:p>
          <a:p>
            <a:r>
              <a:rPr lang="en-US" sz="2000">
                <a:ea typeface="+mn-lt"/>
                <a:cs typeface="+mn-lt"/>
              </a:rPr>
              <a:t> IEEE 802.15.1 Bluetooth </a:t>
            </a:r>
          </a:p>
          <a:p>
            <a:r>
              <a:rPr lang="en-US" sz="2000">
                <a:ea typeface="+mn-lt"/>
                <a:cs typeface="+mn-lt"/>
              </a:rPr>
              <a:t> IEEE 802.15.4 WPAN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7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964E1-884E-4A23-B486-745F83D4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9289C-8861-454F-B212-4F7C6F5D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IEEE 802.15.4, 802.15.4g, and 802.11ah, and LPWA technologies use Sub-GHZ</a:t>
            </a:r>
          </a:p>
          <a:p>
            <a:r>
              <a:rPr lang="en-US" sz="2000">
                <a:ea typeface="+mn-lt"/>
                <a:cs typeface="+mn-lt"/>
              </a:rPr>
              <a:t>The most well-known ranges are centered on 169 MHz, 433 MHz, 868 MHz, and 915 MHz.</a:t>
            </a:r>
          </a:p>
          <a:p>
            <a:r>
              <a:rPr lang="en-US" sz="2000">
                <a:ea typeface="+mn-lt"/>
                <a:cs typeface="+mn-lt"/>
              </a:rPr>
              <a:t>The 868 MHz band is applicable to IoT access technologies such as IEEE 802.15.4 and 802.15.4g, 802.11ah, and LoRaWAN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4BB5-CFE9-41F2-AF6E-5AF09E57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9F7C-4987-4C72-9AB6-F0EAB72C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B4ED4-9EB9-4FF5-80AD-C77006843A1E}"/>
              </a:ext>
            </a:extLst>
          </p:cNvPr>
          <p:cNvSpPr txBox="1"/>
          <p:nvPr/>
        </p:nvSpPr>
        <p:spPr>
          <a:xfrm>
            <a:off x="1001843" y="2126105"/>
            <a:ext cx="1021329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MICROSOFT TEAMS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--&gt;</a:t>
            </a:r>
            <a:r>
              <a:rPr lang="en-US" sz="4000" dirty="0">
                <a:latin typeface="Times New Roman"/>
                <a:cs typeface="Times New Roman"/>
              </a:rPr>
              <a:t>TEAMS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--&gt; </a:t>
            </a:r>
            <a:r>
              <a:rPr lang="en-US" sz="4000" dirty="0">
                <a:latin typeface="Times New Roman"/>
                <a:cs typeface="Times New Roman"/>
              </a:rPr>
              <a:t> INTERNET OF THINGS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--&gt;</a:t>
            </a:r>
            <a:r>
              <a:rPr lang="en-US" sz="4000" dirty="0">
                <a:latin typeface="Times New Roman"/>
                <a:cs typeface="Times New Roman"/>
              </a:rPr>
              <a:t> FILES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--&gt; </a:t>
            </a:r>
            <a:r>
              <a:rPr lang="en-US" sz="4000" dirty="0">
                <a:latin typeface="Times New Roman"/>
                <a:cs typeface="Times New Roman"/>
              </a:rPr>
              <a:t>CLASS MATERIALS--&gt; IOT(18EC64) MODULE-1</a:t>
            </a:r>
          </a:p>
        </p:txBody>
      </p:sp>
    </p:spTree>
    <p:extLst>
      <p:ext uri="{BB962C8B-B14F-4D97-AF65-F5344CB8AC3E}">
        <p14:creationId xmlns:p14="http://schemas.microsoft.com/office/powerpoint/2010/main" val="338259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4F1-17EF-42C9-AFA5-3D70C109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Power Consumption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D959-8D7E-4289-9FA5-F7354E48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Battery-powered--&gt; more flexibility</a:t>
            </a:r>
          </a:p>
          <a:p>
            <a:r>
              <a:rPr lang="en-US" dirty="0">
                <a:cs typeface="Calibri"/>
              </a:rPr>
              <a:t>IOT wireless access technology--&gt; low power consumption and connectivity for battery powered devices</a:t>
            </a:r>
          </a:p>
          <a:p>
            <a:r>
              <a:rPr lang="en-US" dirty="0">
                <a:ea typeface="+mn-lt"/>
                <a:cs typeface="+mn-lt"/>
              </a:rPr>
              <a:t>Low-Power Wide-Area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31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CAABD-82FF-4190-A0E5-155F3668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Toplogy</a:t>
            </a:r>
          </a:p>
        </p:txBody>
      </p:sp>
      <p:pic>
        <p:nvPicPr>
          <p:cNvPr id="4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E0A35FA8-2F58-45CB-90F8-E61F313C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188490"/>
            <a:ext cx="7347537" cy="44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7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2B299-8A86-40C6-8F7D-D97B32C3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Constrained nodes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546A5CF-173A-4F7D-AC87-08A9E275C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729268"/>
            <a:ext cx="7347537" cy="54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AA50-5556-4020-AB98-B6BE8E4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IOT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B107-B17A-4893-B6B2-1C6DD600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IEEE 802.15.4</a:t>
            </a:r>
          </a:p>
          <a:p>
            <a:r>
              <a:rPr lang="en-US" dirty="0">
                <a:ea typeface="+mn-lt"/>
                <a:cs typeface="+mn-lt"/>
              </a:rPr>
              <a:t>o Home and building automation </a:t>
            </a:r>
          </a:p>
          <a:p>
            <a:r>
              <a:rPr lang="en-US" dirty="0">
                <a:ea typeface="+mn-lt"/>
                <a:cs typeface="+mn-lt"/>
              </a:rPr>
              <a:t> Automotive networks </a:t>
            </a:r>
          </a:p>
          <a:p>
            <a:r>
              <a:rPr lang="en-US" dirty="0">
                <a:ea typeface="+mn-lt"/>
                <a:cs typeface="+mn-lt"/>
              </a:rPr>
              <a:t> Industrial wireless sensor networks </a:t>
            </a:r>
          </a:p>
          <a:p>
            <a:r>
              <a:rPr lang="en-US" dirty="0">
                <a:ea typeface="+mn-lt"/>
                <a:cs typeface="+mn-lt"/>
              </a:rPr>
              <a:t> Interactive toys and remote controls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Interference and multipath fading occur with IEEE 802.15.4 because it lacks a frequency-hopping technique</a:t>
            </a:r>
          </a:p>
        </p:txBody>
      </p:sp>
    </p:spTree>
    <p:extLst>
      <p:ext uri="{BB962C8B-B14F-4D97-AF65-F5344CB8AC3E}">
        <p14:creationId xmlns:p14="http://schemas.microsoft.com/office/powerpoint/2010/main" val="118717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5572C-93A9-4D8A-9E68-7AA6AC07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Protocols based on IEEE802.15.4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75A8CF5-A991-40B4-A29B-CBEBD71E4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216043"/>
            <a:ext cx="7347537" cy="44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4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88EB741-49C6-4A01-B741-41CFC38C4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209F-BA33-4BF5-AD42-623FE336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ZIGBEE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B833484-738B-41AC-83B6-C430F8AA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51246"/>
            <a:ext cx="6780700" cy="41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52326-5A54-4864-8927-1FA37F07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ZIGBEE IP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883F9DF-E0CC-4167-945B-355FA8A1D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1052" y="640080"/>
            <a:ext cx="706129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6E6E6-7D1B-4962-BE20-A77D915A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>
                <a:cs typeface="Calibri Light"/>
              </a:rPr>
              <a:t>802.15.4 PHYSICAL AND MAC LAYER</a:t>
            </a:r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0EAD-470C-47D9-B319-12AC4CDF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The original IEEE 802.15.4-2003 standard specified only three PHY options based on direct sequence spread spectrum (DSSS) modulation</a:t>
            </a:r>
          </a:p>
          <a:p>
            <a:r>
              <a:rPr lang="en-US" sz="2000">
                <a:ea typeface="+mn-lt"/>
                <a:cs typeface="+mn-lt"/>
              </a:rPr>
              <a:t>The original physical layer transmission options were as follows: </a:t>
            </a:r>
          </a:p>
          <a:p>
            <a:r>
              <a:rPr lang="en-US" sz="2000">
                <a:ea typeface="+mn-lt"/>
                <a:cs typeface="+mn-lt"/>
              </a:rPr>
              <a:t>2.4 GHz, 16 channels, with a data rate of 250 kbps</a:t>
            </a:r>
          </a:p>
          <a:p>
            <a:r>
              <a:rPr lang="en-US" sz="2000">
                <a:ea typeface="+mn-lt"/>
                <a:cs typeface="+mn-lt"/>
              </a:rPr>
              <a:t> 915 MHz, 10 channels, with a data rate of 40 kbps </a:t>
            </a:r>
          </a:p>
          <a:p>
            <a:r>
              <a:rPr lang="en-US" sz="2000">
                <a:ea typeface="+mn-lt"/>
                <a:cs typeface="+mn-lt"/>
              </a:rPr>
              <a:t>868 MHz, 1 channel, with a data rate of 20 kbps</a:t>
            </a:r>
            <a:endParaRPr lang="en-US" sz="2000"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380A4-EC6E-4669-B9D6-B4066245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7C7C-F754-4EF5-9561-94BEAA5D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IEEE 802.15.4-2006, 802.15.4-2011, and IEEE 802.15.4-2015 introduced additional PHY communication options</a:t>
            </a:r>
          </a:p>
          <a:p>
            <a:r>
              <a:rPr lang="en-US" sz="2000">
                <a:ea typeface="+mn-lt"/>
                <a:cs typeface="+mn-lt"/>
              </a:rPr>
              <a:t>OQPSK PHY</a:t>
            </a:r>
          </a:p>
          <a:p>
            <a:r>
              <a:rPr lang="en-US" sz="2000">
                <a:ea typeface="+mn-lt"/>
                <a:cs typeface="+mn-lt"/>
              </a:rPr>
              <a:t>BPSK PHY</a:t>
            </a:r>
          </a:p>
          <a:p>
            <a:r>
              <a:rPr lang="en-US" sz="2000">
                <a:ea typeface="+mn-lt"/>
                <a:cs typeface="+mn-lt"/>
              </a:rPr>
              <a:t>ASK PHY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F5829-C8FE-4271-B150-B4BC8FCB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SMART OBJECTS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60CC-0C95-42C0-AE9B-5E100A41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Smart objects are any physical objects that contain embedded technology to sense and/or interact with their environment in a meaningful way by being interconnected and enabling communication among themselves or an external agent</a:t>
            </a:r>
          </a:p>
          <a:p>
            <a:r>
              <a:rPr lang="en-US" sz="2400">
                <a:cs typeface="Calibri" panose="020F0502020204030204"/>
              </a:rPr>
              <a:t>FUNDAMENTAL BUILDING BLOCKS IF IOT NETWORK</a:t>
            </a:r>
          </a:p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-- Sensors</a:t>
            </a:r>
          </a:p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--Actuators</a:t>
            </a:r>
          </a:p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--Smart Objects</a:t>
            </a:r>
          </a:p>
        </p:txBody>
      </p:sp>
    </p:spTree>
    <p:extLst>
      <p:ext uri="{BB962C8B-B14F-4D97-AF65-F5344CB8AC3E}">
        <p14:creationId xmlns:p14="http://schemas.microsoft.com/office/powerpoint/2010/main" val="312741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53285E-02AB-4D18-9200-7ABF927B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IEEE 802.15.4 PHY FORMAT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539B05D-5BDA-47F6-B3DC-66DD5C0B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1688368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ACE61AB-9AAF-4440-B7D6-782A5D09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00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0086A-2BF7-4946-9453-AD6F8AAD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>
                <a:cs typeface="Calibri Light"/>
              </a:rPr>
              <a:t>802.15.4 MAC layer functions</a:t>
            </a:r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03FE-C09D-4752-9A8C-A18CE6E9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Network beaconing for devices acting as coordinators (New devices use beacons to join an 802.15.4 network)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PAN association and disassociation by a device</a:t>
            </a:r>
          </a:p>
          <a:p>
            <a:r>
              <a:rPr lang="en-US" sz="2000">
                <a:ea typeface="+mn-lt"/>
                <a:cs typeface="+mn-lt"/>
              </a:rPr>
              <a:t> Device security o Reliable link communications between two peer MAC entities</a:t>
            </a:r>
          </a:p>
          <a:p>
            <a:r>
              <a:rPr lang="en-US" sz="2000">
                <a:ea typeface="+mn-lt"/>
                <a:cs typeface="+mn-lt"/>
              </a:rPr>
              <a:t> The MAC layer achieves these tasks by using various predefined frame types. In fact, four types of MAC frames are specified in 802.15.4:</a:t>
            </a:r>
            <a:endParaRPr lang="en-US" sz="2000"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9EF5-730A-4F50-998E-5CCD97FC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11B0-9E1A-4C6D-92E4-D643FD90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Data frame: Handles all transfers of data </a:t>
            </a:r>
          </a:p>
          <a:p>
            <a:r>
              <a:rPr lang="en-US" dirty="0">
                <a:ea typeface="+mn-lt"/>
                <a:cs typeface="+mn-lt"/>
              </a:rPr>
              <a:t> Beacon frame: Used in the transmission of beacons from a PAN coordinator </a:t>
            </a:r>
          </a:p>
          <a:p>
            <a:r>
              <a:rPr lang="en-US" dirty="0">
                <a:ea typeface="+mn-lt"/>
                <a:cs typeface="+mn-lt"/>
              </a:rPr>
              <a:t>Acknowledgement frame: Confirms the successful reception of a frame </a:t>
            </a:r>
          </a:p>
          <a:p>
            <a:r>
              <a:rPr lang="en-US" dirty="0">
                <a:ea typeface="+mn-lt"/>
                <a:cs typeface="+mn-lt"/>
              </a:rPr>
              <a:t>MAC command frame: Responsible for control communication between devices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39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6D0CA-E328-400B-8EC8-22F66007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Calibri Light"/>
              </a:rPr>
              <a:t>IEEE 802.15.4 MAC FORMAT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66FD66-0FA2-4A71-B0E3-2761295C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1EF8B9D-3F87-47EA-9889-10530383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1676069"/>
            <a:ext cx="6903723" cy="33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E745301A-0165-4E29-88C1-DA6E8A139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3033713"/>
            <a:ext cx="4997450" cy="2676525"/>
          </a:xfrm>
        </p:spPr>
      </p:pic>
      <p:pic>
        <p:nvPicPr>
          <p:cNvPr id="5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34DD90F0-8824-4E9A-8A09-3F969D17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588" y="3033713"/>
            <a:ext cx="4999038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94B48D-5E6F-4122-853E-D0C80CCF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TOPOLOGY </a:t>
            </a:r>
            <a:endParaRPr lang="en-US"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1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ECAFD-1238-4880-B7A3-F80BAA82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SECURITY</a:t>
            </a: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01E7CC7B-858D-430D-8EE3-0E2FC114A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858952"/>
            <a:ext cx="7347537" cy="31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DB45C-B93C-426D-861A-2C7D1DD3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IEEE 802.15.4g and 802.15.4e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B559-3778-4801-AC8D-E2070893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o Distribution automation and industrial supervisory control and data acquisition (SCADA) environments for remote monitoring and control </a:t>
            </a:r>
          </a:p>
          <a:p>
            <a:r>
              <a:rPr lang="en-US" sz="2000">
                <a:ea typeface="+mn-lt"/>
                <a:cs typeface="+mn-lt"/>
              </a:rPr>
              <a:t> Public lighting </a:t>
            </a:r>
          </a:p>
          <a:p>
            <a:r>
              <a:rPr lang="en-US" sz="2000">
                <a:ea typeface="+mn-lt"/>
                <a:cs typeface="+mn-lt"/>
              </a:rPr>
              <a:t>Environmental wireless sensors in smart cities 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 Electrical vehicle charging stations </a:t>
            </a:r>
          </a:p>
          <a:p>
            <a:r>
              <a:rPr lang="en-US" sz="2000">
                <a:ea typeface="+mn-lt"/>
                <a:cs typeface="+mn-lt"/>
              </a:rPr>
              <a:t> Smart parking meters  Microgrids </a:t>
            </a:r>
          </a:p>
          <a:p>
            <a:r>
              <a:rPr lang="en-US" sz="2000">
                <a:ea typeface="+mn-lt"/>
                <a:cs typeface="+mn-lt"/>
              </a:rPr>
              <a:t>Renewable energy.</a:t>
            </a:r>
          </a:p>
          <a:p>
            <a:r>
              <a:rPr lang="en-US" sz="2000">
                <a:ea typeface="+mn-lt"/>
                <a:cs typeface="+mn-lt"/>
              </a:rPr>
              <a:t>Standardization and Alliances: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95068-3AED-4901-9E88-F67450AF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1957-1924-42CC-898F-8DB5B514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Physical layer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</a:t>
            </a:r>
            <a:r>
              <a:rPr lang="en-US" sz="2000">
                <a:ea typeface="+mn-lt"/>
                <a:cs typeface="+mn-lt"/>
              </a:rPr>
              <a:t>Multi-Rate and Multi-Regional Frequency Shift Keying (MR-FSK):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--Multi-Rate and Multi-Regional Orthogonal Frequency Division Multiplexing(MR-OFDM)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--Multi-Rate and Multi-Regional Offset Quadrature Phase-Shift Keying (MR-O-QPSK)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6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03BE6-1964-4D76-A184-50D1DA99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317B-E9DF-4CCB-8C68-5B7394A4E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MAC layer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--Time slotted channel hopping(TSCH)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--Information elements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--Enhanced beacons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--Enhanced beacon requests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--Enhanced acknowledgement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09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15978B9-A2A6-450E-B6EB-CA75CB077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2"/>
            <a:ext cx="10905066" cy="50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F5829-C8FE-4271-B150-B4BC8FCB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SENSOR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60CC-0C95-42C0-AE9B-5E100A41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Physical quantity--&gt;digital representation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Digital representation--&gt;transformation into useful data</a:t>
            </a: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Sensors can be readily embedded in any physical objects that are easily connected to the Internet by wired or wireless networks, they can interpret their environment and make intelligent decisions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591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E52A4-3B26-4688-9EB5-34E44035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868C-7A5B-4036-A951-2DD5DFCE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>
                <a:cs typeface="Calibri"/>
              </a:rPr>
              <a:t>TOPOLOGY</a:t>
            </a:r>
          </a:p>
          <a:p>
            <a:pPr algn="ctr"/>
            <a:r>
              <a:rPr lang="en-US" sz="2000" dirty="0">
                <a:cs typeface="Calibri"/>
              </a:rPr>
              <a:t>Security</a:t>
            </a:r>
          </a:p>
          <a:p>
            <a:pPr algn="ctr"/>
            <a:endParaRPr lang="en-US" sz="200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A5A86A3-F6EC-43A5-914A-BB40026B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2462039"/>
            <a:ext cx="10515595" cy="37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00EBE-727E-4B2B-9587-4ECCEA50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IEEE 1901.2a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0EA11-61F1-4905-AF4F-675FCDFD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+mn-lt"/>
              </a:rPr>
              <a:t>Wired technology</a:t>
            </a:r>
          </a:p>
          <a:p>
            <a:r>
              <a:rPr lang="en-US" sz="2000">
                <a:latin typeface="Times New Roman"/>
                <a:ea typeface="+mn-lt"/>
                <a:cs typeface="+mn-lt"/>
              </a:rPr>
              <a:t>Narrowband Power Line Communication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 -Smart metering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 -Distribution automation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 -public lighting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- Electric vehicle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 -Microgrids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  -Renewable energy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 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3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6C706-7A79-4F33-9847-F398CB63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BD51-62FD-4A5C-A026-C14615D5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Standardization and Alliance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-NB-PHY and MAC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-802.15.4e information fields elements usage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-Home plug alliance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3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F9D8E-E83A-46A6-A1B5-23B3D0D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Physical layer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BCF98D-EBEF-4309-A8C2-17B352D9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en-US" sz="2000">
                <a:cs typeface="Calibri"/>
              </a:rPr>
              <a:t>NB-PLC Frequency Bands</a:t>
            </a:r>
            <a:endParaRPr lang="en-US" sz="2000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48696EDD-0B33-4485-913C-28EA7800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829086"/>
            <a:ext cx="6894236" cy="17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8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145B0-1A24-4C5B-9B35-0F40C662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cs typeface="Calibri Light"/>
              </a:rPr>
              <a:t>MAC Layer</a:t>
            </a:r>
            <a:endParaRPr lang="en-US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AB3251-D362-4EB9-B493-B426DBF0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0958B16-DBEE-40AE-A876-A22E6259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3184986"/>
            <a:ext cx="10515595" cy="23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4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88C92-A2DC-4A1C-9160-1F5D7350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ADBC-AA41-4569-B1CA-379ACE0E0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Topology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 - Mesh</a:t>
            </a:r>
          </a:p>
          <a:p>
            <a:r>
              <a:rPr lang="en-US" sz="2000">
                <a:cs typeface="Calibri"/>
              </a:rPr>
              <a:t>Security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8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37961-EDA0-44C6-9ACC-232BCA2D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IEEE 802.11ah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7515-7D68-4A29-A825-7B337CAB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Wireless</a:t>
            </a:r>
          </a:p>
          <a:p>
            <a:r>
              <a:rPr lang="en-US" sz="2000">
                <a:cs typeface="Calibri"/>
              </a:rPr>
              <a:t>Sub-GHz version of Wi-Fi</a:t>
            </a:r>
          </a:p>
          <a:p>
            <a:r>
              <a:rPr lang="en-US" sz="2000">
                <a:cs typeface="Calibri"/>
              </a:rPr>
              <a:t>Standardization and Alliance</a:t>
            </a:r>
          </a:p>
          <a:p>
            <a:r>
              <a:rPr lang="en-US" sz="2000">
                <a:cs typeface="Calibri"/>
              </a:rPr>
              <a:t>Physical layer</a:t>
            </a:r>
          </a:p>
          <a:p>
            <a:r>
              <a:rPr lang="en-US" sz="2000">
                <a:cs typeface="Calibri"/>
              </a:rPr>
              <a:t>---</a:t>
            </a:r>
            <a:r>
              <a:rPr lang="en-US" sz="2000">
                <a:ea typeface="+mn-lt"/>
                <a:cs typeface="+mn-lt"/>
              </a:rPr>
              <a:t>868–868.6 MHz for EMEAR, 902–928 MHz and associated subsets for North America and Asia-Pacific regions, and 314–316 MHz, 430–434 MHz, 470–510 MHz, and 779–787 MHz for China.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-- </a:t>
            </a:r>
            <a:r>
              <a:rPr lang="en-US" sz="2000">
                <a:ea typeface="+mn-lt"/>
                <a:cs typeface="+mn-lt"/>
              </a:rPr>
              <a:t>OFDM modulation, IEEE 802.11ah uses channels of 2, 4, 8, or 16 MHz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0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FE29E-0FE9-4B90-9374-3A852F53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MAC layer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2CFE-65B9-41E9-ABE0-7BA77CDE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Number of devices</a:t>
            </a:r>
          </a:p>
          <a:p>
            <a:r>
              <a:rPr lang="en-US" sz="2000">
                <a:ea typeface="+mn-lt"/>
                <a:cs typeface="+mn-lt"/>
              </a:rPr>
              <a:t>MAC header</a:t>
            </a:r>
          </a:p>
          <a:p>
            <a:r>
              <a:rPr lang="en-US" sz="2000">
                <a:ea typeface="+mn-lt"/>
                <a:cs typeface="+mn-lt"/>
              </a:rPr>
              <a:t>Null data packet (NDP) support</a:t>
            </a:r>
          </a:p>
          <a:p>
            <a:r>
              <a:rPr lang="en-US" sz="2000">
                <a:ea typeface="+mn-lt"/>
                <a:cs typeface="+mn-lt"/>
              </a:rPr>
              <a:t>Grouping and sectorization</a:t>
            </a:r>
          </a:p>
          <a:p>
            <a:r>
              <a:rPr lang="en-US" sz="2000">
                <a:ea typeface="+mn-lt"/>
                <a:cs typeface="+mn-lt"/>
              </a:rPr>
              <a:t>Restricted access window (RAW)</a:t>
            </a:r>
          </a:p>
          <a:p>
            <a:r>
              <a:rPr lang="en-US" sz="2000">
                <a:ea typeface="+mn-lt"/>
                <a:cs typeface="+mn-lt"/>
              </a:rPr>
              <a:t>Target wake time (TWT)</a:t>
            </a:r>
          </a:p>
          <a:p>
            <a:r>
              <a:rPr lang="en-US" sz="2000">
                <a:ea typeface="+mn-lt"/>
                <a:cs typeface="+mn-lt"/>
              </a:rPr>
              <a:t>Speed frame exchange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46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DA577E-186B-4226-91BB-3176B365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TOPOLOGY</a:t>
            </a:r>
            <a:endParaRPr lang="en-US" sz="36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D8767A8-F6CB-48B9-8E36-847B7239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431471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F09CB0-9439-414D-BADA-0EDAB3CD7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28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2EB7C-7185-44CD-9D6F-C5500516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E009-9B75-416C-B155-ADEDD491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Security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Similar to IEEE 802.11 specification</a:t>
            </a:r>
          </a:p>
          <a:p>
            <a:r>
              <a:rPr lang="en-US" sz="2000">
                <a:cs typeface="Calibri"/>
              </a:rPr>
              <a:t>Competitive technologies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IEEE 802.15.4 and IEEE 802.15.4e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98885-AAAD-40A7-A788-05540757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Sensors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65C7-E29E-45A6-8631-8825155C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Active or passive</a:t>
            </a:r>
          </a:p>
          <a:p>
            <a:r>
              <a:rPr lang="en-US" sz="2400">
                <a:ea typeface="+mn-lt"/>
                <a:cs typeface="+mn-lt"/>
              </a:rPr>
              <a:t>Invasive or non-invasive</a:t>
            </a:r>
          </a:p>
          <a:p>
            <a:r>
              <a:rPr lang="en-US" sz="2400">
                <a:ea typeface="+mn-lt"/>
                <a:cs typeface="+mn-lt"/>
              </a:rPr>
              <a:t>Absolute or relative</a:t>
            </a:r>
          </a:p>
          <a:p>
            <a:r>
              <a:rPr lang="en-US" sz="2400">
                <a:ea typeface="+mn-lt"/>
                <a:cs typeface="+mn-lt"/>
              </a:rPr>
              <a:t>Area of application</a:t>
            </a:r>
          </a:p>
          <a:p>
            <a:r>
              <a:rPr lang="en-US" sz="2400">
                <a:ea typeface="+mn-lt"/>
                <a:cs typeface="+mn-lt"/>
              </a:rPr>
              <a:t>How sensors measure</a:t>
            </a:r>
          </a:p>
          <a:p>
            <a:r>
              <a:rPr lang="en-US" sz="2400">
                <a:ea typeface="+mn-lt"/>
                <a:cs typeface="+mn-lt"/>
              </a:rPr>
              <a:t>What sensors measure</a:t>
            </a:r>
          </a:p>
        </p:txBody>
      </p:sp>
    </p:spTree>
    <p:extLst>
      <p:ext uri="{BB962C8B-B14F-4D97-AF65-F5344CB8AC3E}">
        <p14:creationId xmlns:p14="http://schemas.microsoft.com/office/powerpoint/2010/main" val="104934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9C6CC-7E42-433C-B298-7355FA5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LoRa WAN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8E08A96-1C14-4696-8643-CAB897440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80" y="1675227"/>
            <a:ext cx="98194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98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2088F-5663-4BC7-B6C1-D2728392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PHYSICAL LAYER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8774-4ED3-462C-9D1F-FCE08E25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use of the main unlicensed sub-GHz frequency bands of 433 MHz, 779–787 MHz, 863–870 MHz, and 902–928 MHz, as well as regional profiles for a subset of the 902–928 MHz bandwidth.</a:t>
            </a:r>
          </a:p>
          <a:p>
            <a:r>
              <a:rPr lang="en-US" sz="2000">
                <a:ea typeface="+mn-lt"/>
                <a:cs typeface="+mn-lt"/>
              </a:rPr>
              <a:t>For example, Australia utilizes 915–928 MHz frequency bands, while South Korea uses 920–923 MHz and Japan uses 920–928 MHz.</a:t>
            </a:r>
          </a:p>
          <a:p>
            <a:r>
              <a:rPr lang="en-US" sz="2000">
                <a:ea typeface="+mn-lt"/>
                <a:cs typeface="+mn-lt"/>
              </a:rPr>
              <a:t>A LoRa gateway is deployed as the center hub of a star network architecture.</a:t>
            </a:r>
          </a:p>
          <a:p>
            <a:r>
              <a:rPr lang="en-US" sz="2000">
                <a:ea typeface="+mn-lt"/>
                <a:cs typeface="+mn-lt"/>
              </a:rPr>
              <a:t>An important feature of LoRa is its ability to handle various data rates via the spreading factor.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8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AD59B-967D-43A4-8776-29E65780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MAC LAYER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9065-B345-4534-9C13-DF9239C3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Three classes of LORA WAN devices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Class A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-Class B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 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55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8D14A-7511-4B47-9ADD-79545632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7F7B7C-638A-4E6A-92F4-E3DE4B6D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1059794"/>
            <a:ext cx="9875259" cy="145659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B6C3C8-AAAF-4137-86F5-307661BE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High level LoRa WAN MAC frame format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484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33840-0B94-486D-BCA1-A71A19BF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EB40-E328-426E-B832-B1B2DD12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In version 1.0.x, LoRa WAN utilizes six MAC message types</a:t>
            </a:r>
          </a:p>
          <a:p>
            <a:r>
              <a:rPr lang="en-US" sz="2000">
                <a:ea typeface="+mn-lt"/>
                <a:cs typeface="+mn-lt"/>
              </a:rPr>
              <a:t>Join request</a:t>
            </a:r>
          </a:p>
          <a:p>
            <a:r>
              <a:rPr lang="en-US" sz="2000">
                <a:ea typeface="+mn-lt"/>
                <a:cs typeface="+mn-lt"/>
              </a:rPr>
              <a:t>Join accept messages</a:t>
            </a:r>
          </a:p>
          <a:p>
            <a:r>
              <a:rPr lang="en-US" sz="2000">
                <a:ea typeface="+mn-lt"/>
                <a:cs typeface="+mn-lt"/>
              </a:rPr>
              <a:t>Unconfirmed data up/down message</a:t>
            </a:r>
          </a:p>
          <a:p>
            <a:r>
              <a:rPr lang="en-US" sz="2000">
                <a:ea typeface="+mn-lt"/>
                <a:cs typeface="+mn-lt"/>
              </a:rPr>
              <a:t>Confirmed data up/down message</a:t>
            </a:r>
          </a:p>
          <a:p>
            <a:r>
              <a:rPr lang="en-US" sz="2000">
                <a:ea typeface="+mn-lt"/>
                <a:cs typeface="+mn-lt"/>
              </a:rPr>
              <a:t>Uplink messages</a:t>
            </a:r>
          </a:p>
          <a:p>
            <a:r>
              <a:rPr lang="en-US" sz="2000">
                <a:ea typeface="+mn-lt"/>
                <a:cs typeface="+mn-lt"/>
              </a:rPr>
              <a:t>Downlink messages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78479-257A-44AE-90D8-69B9B1EB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TOPOLOGY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E1F488-BD8B-46CD-BC41-49E175AC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FBAFE88-C972-45C2-80AF-D12F8A3C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697652"/>
            <a:ext cx="6253212" cy="25325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3104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38E48-C783-49F4-BE6B-6DD784AE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SECURITY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EDA9EF-7D00-4397-83AB-4EF1171B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925C022-272D-4D53-B8D6-9DD77494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668" y="1782981"/>
            <a:ext cx="5720515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1364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158BB-33F2-49DF-B497-E3F13491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AF94-FE02-4C25-9C85-2E6B9966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LoRaWAN endpoints attached to a LoRaWAN network must get registered and authenticated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--Activation by personalization (ABP)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--Over-the-air activation (OTAA)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8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1C9B7-602B-4818-A560-E6FC722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NB-IoT and other LTE variations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DF17-3E84-4DE6-8594-8BC6DC9D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LTE Cat0</a:t>
            </a:r>
          </a:p>
          <a:p>
            <a:r>
              <a:rPr lang="en-US" sz="2000">
                <a:cs typeface="Calibri"/>
              </a:rPr>
              <a:t>LTE-M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Lower receive bandwidth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Lower data rate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Half duplex mode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Enhanced discountinous reception(eDRX)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5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D062E-0DDB-40EC-A664-69BBD9AE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NB-IoT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AB13-485F-4545-9891-95784C91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Extended Coverage GSM (EC-GSM), Ericsson proposal</a:t>
            </a:r>
          </a:p>
          <a:p>
            <a:r>
              <a:rPr lang="en-US" sz="2000">
                <a:ea typeface="+mn-lt"/>
                <a:cs typeface="+mn-lt"/>
              </a:rPr>
              <a:t>Narrowband GSM (N-GSM), Nokia proposal</a:t>
            </a:r>
          </a:p>
          <a:p>
            <a:r>
              <a:rPr lang="en-US" sz="2000">
                <a:ea typeface="+mn-lt"/>
                <a:cs typeface="+mn-lt"/>
              </a:rPr>
              <a:t>Narrowband M2M (NB-M2M), Huawei/Neul proposal</a:t>
            </a:r>
          </a:p>
          <a:p>
            <a:r>
              <a:rPr lang="en-US" sz="2000">
                <a:ea typeface="+mn-lt"/>
                <a:cs typeface="+mn-lt"/>
              </a:rPr>
              <a:t>Narrowband OFDMA (orthogonal frequency-division multiple access), Qualcomm proposal</a:t>
            </a:r>
          </a:p>
          <a:p>
            <a:r>
              <a:rPr lang="en-US" sz="2000">
                <a:ea typeface="+mn-lt"/>
                <a:cs typeface="+mn-lt"/>
              </a:rPr>
              <a:t>Narrowband Cellular IoT (NB-CIoT), combined proposal of NB-M2M and NB-OFDMA</a:t>
            </a:r>
          </a:p>
          <a:p>
            <a:r>
              <a:rPr lang="en-US" sz="2000">
                <a:ea typeface="+mn-lt"/>
                <a:cs typeface="+mn-lt"/>
              </a:rPr>
              <a:t>Narrowband LTE (NB-LTE), Alcatel-Lucent, Ericsson, and Nokia proposal</a:t>
            </a:r>
          </a:p>
          <a:p>
            <a:r>
              <a:rPr lang="en-US" sz="2000">
                <a:ea typeface="+mn-lt"/>
                <a:cs typeface="+mn-lt"/>
              </a:rPr>
              <a:t>Cooperative Ultra Narrowband (C-UNB), Sigfox proposal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4AB29-120D-4059-BD47-9384802C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The physical phenomenon a sensor is measuring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EA40B7A-AB96-4DBF-8F6A-23CDAAC9C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131" y="467208"/>
            <a:ext cx="626834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5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26987-2F43-4D1C-8FBC-24EE1C93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7EF17-4154-45BC-AE7A-109DFB83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Standalone:</a:t>
            </a:r>
          </a:p>
          <a:p>
            <a:r>
              <a:rPr lang="en-US" sz="2000">
                <a:ea typeface="+mn-lt"/>
                <a:cs typeface="+mn-lt"/>
              </a:rPr>
              <a:t>In-band</a:t>
            </a:r>
          </a:p>
          <a:p>
            <a:r>
              <a:rPr lang="en-US" sz="2000">
                <a:ea typeface="+mn-lt"/>
                <a:cs typeface="+mn-lt"/>
              </a:rPr>
              <a:t>In-band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C8AEC4C-0722-44F2-8EFC-E6A850B7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651" y="1782981"/>
            <a:ext cx="6100549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49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F4C53-4B01-4017-AAB6-611E6ADB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Sensors in smart phone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DA55BD-26AD-4429-9C89-437E2E3E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015" y="803662"/>
            <a:ext cx="6491594" cy="50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931A5-F840-48C7-AFC7-29E51496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Actuators</a:t>
            </a:r>
            <a:endParaRPr lang="en-US" sz="3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4713-DCDA-4D01-BF10-7C1C8689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Complements to sensor</a:t>
            </a:r>
          </a:p>
          <a:p>
            <a:endParaRPr lang="en-US" sz="180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5AD4093-77EB-4EAC-9746-3B8C98A2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947771"/>
            <a:ext cx="5628018" cy="27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3ED98-E37A-4B3F-861B-64E4A3D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Actuators Classification</a:t>
            </a:r>
            <a:endParaRPr lang="en-U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38A6-C242-4AAE-B26B-B06AEECB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Type of motion</a:t>
            </a:r>
          </a:p>
          <a:p>
            <a:r>
              <a:rPr lang="en-US" sz="2400">
                <a:cs typeface="Calibri"/>
              </a:rPr>
              <a:t>Power</a:t>
            </a:r>
          </a:p>
          <a:p>
            <a:r>
              <a:rPr lang="en-US" sz="2400">
                <a:ea typeface="+mn-lt"/>
                <a:cs typeface="+mn-lt"/>
              </a:rPr>
              <a:t>Binary or continuous</a:t>
            </a:r>
          </a:p>
          <a:p>
            <a:r>
              <a:rPr lang="en-US" sz="2400">
                <a:ea typeface="+mn-lt"/>
                <a:cs typeface="+mn-lt"/>
              </a:rPr>
              <a:t>Area of application</a:t>
            </a:r>
          </a:p>
          <a:p>
            <a:r>
              <a:rPr lang="en-US" sz="2400">
                <a:ea typeface="+mn-lt"/>
                <a:cs typeface="+mn-lt"/>
              </a:rPr>
              <a:t>Type of energy</a:t>
            </a:r>
          </a:p>
        </p:txBody>
      </p:sp>
    </p:spTree>
    <p:extLst>
      <p:ext uri="{BB962C8B-B14F-4D97-AF65-F5344CB8AC3E}">
        <p14:creationId xmlns:p14="http://schemas.microsoft.com/office/powerpoint/2010/main" val="45897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IOT(18EC64)-MODULE-2</vt:lpstr>
      <vt:lpstr>PowerPoint Presentation</vt:lpstr>
      <vt:lpstr>SMART OBJECTS</vt:lpstr>
      <vt:lpstr>SENSOR</vt:lpstr>
      <vt:lpstr>Sensors</vt:lpstr>
      <vt:lpstr>The physical phenomenon a sensor is measuring</vt:lpstr>
      <vt:lpstr>Sensors in smart phone</vt:lpstr>
      <vt:lpstr>Actuators</vt:lpstr>
      <vt:lpstr>Actuators Classification</vt:lpstr>
      <vt:lpstr>Actuator Classification by Energy Type</vt:lpstr>
      <vt:lpstr>MEMS</vt:lpstr>
      <vt:lpstr>Smart object defining characteristics</vt:lpstr>
      <vt:lpstr>Trends in Smart Objects</vt:lpstr>
      <vt:lpstr>Sensor Networks</vt:lpstr>
      <vt:lpstr>PowerPoint Presentation</vt:lpstr>
      <vt:lpstr>WIRELESS SENSOR NETWORKS(WSN)</vt:lpstr>
      <vt:lpstr>Connecting Smart Objects</vt:lpstr>
      <vt:lpstr>Frequency Bands</vt:lpstr>
      <vt:lpstr>PowerPoint Presentation</vt:lpstr>
      <vt:lpstr>Power Consumption</vt:lpstr>
      <vt:lpstr>Toplogy</vt:lpstr>
      <vt:lpstr>Constrained nodes</vt:lpstr>
      <vt:lpstr>IOT Access Technologies</vt:lpstr>
      <vt:lpstr>Protocols based on IEEE802.15.4</vt:lpstr>
      <vt:lpstr>PowerPoint Presentation</vt:lpstr>
      <vt:lpstr>ZIGBEE</vt:lpstr>
      <vt:lpstr>ZIGBEE IP</vt:lpstr>
      <vt:lpstr>802.15.4 PHYSICAL AND MAC LAYER</vt:lpstr>
      <vt:lpstr>PowerPoint Presentation</vt:lpstr>
      <vt:lpstr>IEEE 802.15.4 PHY FORMAT</vt:lpstr>
      <vt:lpstr>802.15.4 MAC layer functions</vt:lpstr>
      <vt:lpstr>PowerPoint Presentation</vt:lpstr>
      <vt:lpstr>IEEE 802.15.4 MAC FORMAT</vt:lpstr>
      <vt:lpstr>TOPOLOGY </vt:lpstr>
      <vt:lpstr>SECURITY</vt:lpstr>
      <vt:lpstr>IEEE 802.15.4g and 802.15.4e</vt:lpstr>
      <vt:lpstr>PowerPoint Presentation</vt:lpstr>
      <vt:lpstr>PowerPoint Presentation</vt:lpstr>
      <vt:lpstr>PowerPoint Presentation</vt:lpstr>
      <vt:lpstr>PowerPoint Presentation</vt:lpstr>
      <vt:lpstr>IEEE 1901.2a</vt:lpstr>
      <vt:lpstr>PowerPoint Presentation</vt:lpstr>
      <vt:lpstr>Physical layer</vt:lpstr>
      <vt:lpstr>MAC Layer</vt:lpstr>
      <vt:lpstr>PowerPoint Presentation</vt:lpstr>
      <vt:lpstr>IEEE 802.11ah</vt:lpstr>
      <vt:lpstr>MAC layer</vt:lpstr>
      <vt:lpstr>TOPOLOGY</vt:lpstr>
      <vt:lpstr>PowerPoint Presentation</vt:lpstr>
      <vt:lpstr>LoRa WAN</vt:lpstr>
      <vt:lpstr>PHYSICAL LAYER</vt:lpstr>
      <vt:lpstr>MAC LAYER</vt:lpstr>
      <vt:lpstr>PowerPoint Presentation</vt:lpstr>
      <vt:lpstr>PowerPoint Presentation</vt:lpstr>
      <vt:lpstr>TOPOLOGY</vt:lpstr>
      <vt:lpstr>SECURITY</vt:lpstr>
      <vt:lpstr>PowerPoint Presentation</vt:lpstr>
      <vt:lpstr>NB-IoT and other LTE variations</vt:lpstr>
      <vt:lpstr>NB-IoT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552</cp:revision>
  <dcterms:created xsi:type="dcterms:W3CDTF">2021-05-11T05:33:43Z</dcterms:created>
  <dcterms:modified xsi:type="dcterms:W3CDTF">2021-05-27T04:15:13Z</dcterms:modified>
</cp:coreProperties>
</file>